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58" r:id="rId5"/>
    <p:sldId id="260" r:id="rId6"/>
    <p:sldId id="261" r:id="rId7"/>
    <p:sldId id="257" r:id="rId8"/>
    <p:sldId id="263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A1659A4-79D4-43C8-A71B-ACC6DD0D8F54}"/>
    <pc:docChg chg="delSld">
      <pc:chgData name="Iryna Zhukevych" userId="32b9d8b4c7aa7458" providerId="LiveId" clId="{CA1659A4-79D4-43C8-A71B-ACC6DD0D8F54}" dt="2024-12-03T17:54:14.400" v="0" actId="2696"/>
      <pc:docMkLst>
        <pc:docMk/>
      </pc:docMkLst>
      <pc:sldChg chg="del">
        <pc:chgData name="Iryna Zhukevych" userId="32b9d8b4c7aa7458" providerId="LiveId" clId="{CA1659A4-79D4-43C8-A71B-ACC6DD0D8F54}" dt="2024-12-03T17:54:14.400" v="0" actId="2696"/>
        <pc:sldMkLst>
          <pc:docMk/>
          <pc:sldMk cId="3247326007" sldId="262"/>
        </pc:sldMkLst>
      </pc:sldChg>
    </pc:docChg>
  </pc:docChgLst>
  <pc:docChgLst>
    <pc:chgData name="Iryna Zhukevych" userId="32b9d8b4c7aa7458" providerId="LiveId" clId="{605FC64D-8C96-4DF0-A461-C2AE94953655}"/>
    <pc:docChg chg="custSel addSld delSld modSld sldOrd modMainMaster">
      <pc:chgData name="Iryna Zhukevych" userId="32b9d8b4c7aa7458" providerId="LiveId" clId="{605FC64D-8C96-4DF0-A461-C2AE94953655}" dt="2024-10-24T09:01:04.356" v="656" actId="122"/>
      <pc:docMkLst>
        <pc:docMk/>
      </pc:docMkLst>
      <pc:sldChg chg="addSp delSp modSp new mod modTransition setBg addAnim setClrOvrMap">
        <pc:chgData name="Iryna Zhukevych" userId="32b9d8b4c7aa7458" providerId="LiveId" clId="{605FC64D-8C96-4DF0-A461-C2AE94953655}" dt="2024-10-24T09:00:54.561" v="654" actId="20577"/>
        <pc:sldMkLst>
          <pc:docMk/>
          <pc:sldMk cId="2442705299" sldId="256"/>
        </pc:sldMkLst>
        <pc:spChg chg="mod">
          <ac:chgData name="Iryna Zhukevych" userId="32b9d8b4c7aa7458" providerId="LiveId" clId="{605FC64D-8C96-4DF0-A461-C2AE94953655}" dt="2024-10-24T09:00:54.561" v="654" actId="20577"/>
          <ac:spMkLst>
            <pc:docMk/>
            <pc:sldMk cId="2442705299" sldId="256"/>
            <ac:spMk id="2" creationId="{15D02FCC-07E9-1C97-4971-7246629198C0}"/>
          </ac:spMkLst>
        </pc:spChg>
        <pc:spChg chg="del mod">
          <ac:chgData name="Iryna Zhukevych" userId="32b9d8b4c7aa7458" providerId="LiveId" clId="{605FC64D-8C96-4DF0-A461-C2AE94953655}" dt="2024-10-10T19:01:54" v="569" actId="478"/>
          <ac:spMkLst>
            <pc:docMk/>
            <pc:sldMk cId="2442705299" sldId="256"/>
            <ac:spMk id="3" creationId="{4E19CD83-4932-3163-C766-62DF42FEC6A3}"/>
          </ac:spMkLst>
        </pc:spChg>
        <pc:spChg chg="add">
          <ac:chgData name="Iryna Zhukevych" userId="32b9d8b4c7aa7458" providerId="LiveId" clId="{605FC64D-8C96-4DF0-A461-C2AE94953655}" dt="2024-10-03T09:44:26.104" v="112" actId="26606"/>
          <ac:spMkLst>
            <pc:docMk/>
            <pc:sldMk cId="2442705299" sldId="256"/>
            <ac:spMk id="9" creationId="{71B2258F-86CA-4D4D-8270-BC05FCDEBFB3}"/>
          </ac:spMkLst>
        </pc:spChg>
        <pc:picChg chg="add mod">
          <ac:chgData name="Iryna Zhukevych" userId="32b9d8b4c7aa7458" providerId="LiveId" clId="{605FC64D-8C96-4DF0-A461-C2AE94953655}" dt="2024-10-08T06:53:31.279" v="487" actId="1076"/>
          <ac:picMkLst>
            <pc:docMk/>
            <pc:sldMk cId="2442705299" sldId="256"/>
            <ac:picMk id="5" creationId="{1E50B4B1-D01F-76F4-1131-7B49D01B21F4}"/>
          </ac:picMkLst>
        </pc:picChg>
      </pc:sldChg>
      <pc:sldChg chg="addSp delSp modSp new mod ord modTransition setBg">
        <pc:chgData name="Iryna Zhukevych" userId="32b9d8b4c7aa7458" providerId="LiveId" clId="{605FC64D-8C96-4DF0-A461-C2AE94953655}" dt="2024-10-03T11:08:11.055" v="456"/>
        <pc:sldMkLst>
          <pc:docMk/>
          <pc:sldMk cId="3203603318" sldId="257"/>
        </pc:sldMkLst>
        <pc:spChg chg="mod">
          <ac:chgData name="Iryna Zhukevych" userId="32b9d8b4c7aa7458" providerId="LiveId" clId="{605FC64D-8C96-4DF0-A461-C2AE94953655}" dt="2024-10-03T09:59:18.331" v="236" actId="14100"/>
          <ac:spMkLst>
            <pc:docMk/>
            <pc:sldMk cId="3203603318" sldId="257"/>
            <ac:spMk id="2" creationId="{A78BF8CB-4064-073A-57FB-5830E7BC1770}"/>
          </ac:spMkLst>
        </pc:spChg>
        <pc:spChg chg="mod">
          <ac:chgData name="Iryna Zhukevych" userId="32b9d8b4c7aa7458" providerId="LiveId" clId="{605FC64D-8C96-4DF0-A461-C2AE94953655}" dt="2024-10-03T09:59:36.740" v="242" actId="27636"/>
          <ac:spMkLst>
            <pc:docMk/>
            <pc:sldMk cId="3203603318" sldId="257"/>
            <ac:spMk id="3" creationId="{1F805545-05EA-31F8-A4F4-51145CD9BCF6}"/>
          </ac:spMkLst>
        </pc:spChg>
        <pc:spChg chg="add del">
          <ac:chgData name="Iryna Zhukevych" userId="32b9d8b4c7aa7458" providerId="LiveId" clId="{605FC64D-8C96-4DF0-A461-C2AE94953655}" dt="2024-10-03T09:58:55.736" v="230" actId="26606"/>
          <ac:spMkLst>
            <pc:docMk/>
            <pc:sldMk cId="3203603318" sldId="257"/>
            <ac:spMk id="9" creationId="{C0763A76-9F1C-4FC5-82B7-DD475DA461B2}"/>
          </ac:spMkLst>
        </pc:spChg>
        <pc:spChg chg="add del">
          <ac:chgData name="Iryna Zhukevych" userId="32b9d8b4c7aa7458" providerId="LiveId" clId="{605FC64D-8C96-4DF0-A461-C2AE94953655}" dt="2024-10-03T09:58:55.736" v="230" actId="26606"/>
          <ac:spMkLst>
            <pc:docMk/>
            <pc:sldMk cId="3203603318" sldId="257"/>
            <ac:spMk id="11" creationId="{E81BF4F6-F2CF-4984-9D14-D6966D92F99F}"/>
          </ac:spMkLst>
        </pc:spChg>
        <pc:spChg chg="add">
          <ac:chgData name="Iryna Zhukevych" userId="32b9d8b4c7aa7458" providerId="LiveId" clId="{605FC64D-8C96-4DF0-A461-C2AE94953655}" dt="2024-10-03T09:58:55.736" v="230" actId="26606"/>
          <ac:spMkLst>
            <pc:docMk/>
            <pc:sldMk cId="3203603318" sldId="257"/>
            <ac:spMk id="16" creationId="{04812C46-200A-4DEB-A05E-3ED6C68C2387}"/>
          </ac:spMkLst>
        </pc:spChg>
        <pc:spChg chg="add">
          <ac:chgData name="Iryna Zhukevych" userId="32b9d8b4c7aa7458" providerId="LiveId" clId="{605FC64D-8C96-4DF0-A461-C2AE94953655}" dt="2024-10-03T09:58:55.736" v="230" actId="26606"/>
          <ac:spMkLst>
            <pc:docMk/>
            <pc:sldMk cId="3203603318" sldId="257"/>
            <ac:spMk id="18" creationId="{D1EA859B-E555-4109-94F3-6700E046E008}"/>
          </ac:spMkLst>
        </pc:spChg>
        <pc:picChg chg="add mod ord">
          <ac:chgData name="Iryna Zhukevych" userId="32b9d8b4c7aa7458" providerId="LiveId" clId="{605FC64D-8C96-4DF0-A461-C2AE94953655}" dt="2024-10-03T09:58:55.736" v="230" actId="26606"/>
          <ac:picMkLst>
            <pc:docMk/>
            <pc:sldMk cId="3203603318" sldId="257"/>
            <ac:picMk id="5" creationId="{5C5837AD-5016-F58F-9A96-4663797DF531}"/>
          </ac:picMkLst>
        </pc:picChg>
      </pc:sldChg>
      <pc:sldChg chg="addSp modSp new mod modTransition setBg">
        <pc:chgData name="Iryna Zhukevych" userId="32b9d8b4c7aa7458" providerId="LiveId" clId="{605FC64D-8C96-4DF0-A461-C2AE94953655}" dt="2024-10-03T11:08:11.055" v="456"/>
        <pc:sldMkLst>
          <pc:docMk/>
          <pc:sldMk cId="2586407818" sldId="258"/>
        </pc:sldMkLst>
        <pc:spChg chg="mod">
          <ac:chgData name="Iryna Zhukevych" userId="32b9d8b4c7aa7458" providerId="LiveId" clId="{605FC64D-8C96-4DF0-A461-C2AE94953655}" dt="2024-10-03T10:09:07.701" v="308" actId="113"/>
          <ac:spMkLst>
            <pc:docMk/>
            <pc:sldMk cId="2586407818" sldId="258"/>
            <ac:spMk id="2" creationId="{6CEA354E-B3FB-E20F-24A7-A0626BBF94B4}"/>
          </ac:spMkLst>
        </pc:spChg>
        <pc:spChg chg="mod">
          <ac:chgData name="Iryna Zhukevych" userId="32b9d8b4c7aa7458" providerId="LiveId" clId="{605FC64D-8C96-4DF0-A461-C2AE94953655}" dt="2024-10-03T10:08:55.977" v="304" actId="255"/>
          <ac:spMkLst>
            <pc:docMk/>
            <pc:sldMk cId="2586407818" sldId="258"/>
            <ac:spMk id="3" creationId="{6AB87459-222C-6087-2D0B-70D1F34E53E5}"/>
          </ac:spMkLst>
        </pc:spChg>
        <pc:spChg chg="add">
          <ac:chgData name="Iryna Zhukevych" userId="32b9d8b4c7aa7458" providerId="LiveId" clId="{605FC64D-8C96-4DF0-A461-C2AE94953655}" dt="2024-10-03T10:08:36.608" v="299" actId="26606"/>
          <ac:spMkLst>
            <pc:docMk/>
            <pc:sldMk cId="2586407818" sldId="258"/>
            <ac:spMk id="9" creationId="{04812C46-200A-4DEB-A05E-3ED6C68C2387}"/>
          </ac:spMkLst>
        </pc:spChg>
        <pc:spChg chg="add">
          <ac:chgData name="Iryna Zhukevych" userId="32b9d8b4c7aa7458" providerId="LiveId" clId="{605FC64D-8C96-4DF0-A461-C2AE94953655}" dt="2024-10-03T10:08:36.608" v="299" actId="26606"/>
          <ac:spMkLst>
            <pc:docMk/>
            <pc:sldMk cId="2586407818" sldId="258"/>
            <ac:spMk id="11" creationId="{D1EA859B-E555-4109-94F3-6700E046E008}"/>
          </ac:spMkLst>
        </pc:spChg>
        <pc:picChg chg="add mod">
          <ac:chgData name="Iryna Zhukevych" userId="32b9d8b4c7aa7458" providerId="LiveId" clId="{605FC64D-8C96-4DF0-A461-C2AE94953655}" dt="2024-10-03T10:08:39.855" v="300" actId="1076"/>
          <ac:picMkLst>
            <pc:docMk/>
            <pc:sldMk cId="2586407818" sldId="258"/>
            <ac:picMk id="5" creationId="{297F3DE6-7E39-D7F6-A124-232375CC502A}"/>
          </ac:picMkLst>
        </pc:picChg>
      </pc:sldChg>
      <pc:sldChg chg="addSp modSp new mod modTransition setBg">
        <pc:chgData name="Iryna Zhukevych" userId="32b9d8b4c7aa7458" providerId="LiveId" clId="{605FC64D-8C96-4DF0-A461-C2AE94953655}" dt="2024-10-03T11:08:11.055" v="456"/>
        <pc:sldMkLst>
          <pc:docMk/>
          <pc:sldMk cId="2323580409" sldId="259"/>
        </pc:sldMkLst>
        <pc:spChg chg="mod">
          <ac:chgData name="Iryna Zhukevych" userId="32b9d8b4c7aa7458" providerId="LiveId" clId="{605FC64D-8C96-4DF0-A461-C2AE94953655}" dt="2024-10-03T10:07:58.641" v="291" actId="14100"/>
          <ac:spMkLst>
            <pc:docMk/>
            <pc:sldMk cId="2323580409" sldId="259"/>
            <ac:spMk id="2" creationId="{52E8110D-9AA8-AD90-79FF-07C913734D2A}"/>
          </ac:spMkLst>
        </pc:spChg>
        <pc:spChg chg="mod">
          <ac:chgData name="Iryna Zhukevych" userId="32b9d8b4c7aa7458" providerId="LiveId" clId="{605FC64D-8C96-4DF0-A461-C2AE94953655}" dt="2024-10-03T10:08:24.383" v="298" actId="14100"/>
          <ac:spMkLst>
            <pc:docMk/>
            <pc:sldMk cId="2323580409" sldId="259"/>
            <ac:spMk id="3" creationId="{FC7FA166-13C0-48CC-A56B-A717A1310021}"/>
          </ac:spMkLst>
        </pc:spChg>
        <pc:spChg chg="add">
          <ac:chgData name="Iryna Zhukevych" userId="32b9d8b4c7aa7458" providerId="LiveId" clId="{605FC64D-8C96-4DF0-A461-C2AE94953655}" dt="2024-10-03T10:07:48.531" v="287" actId="26606"/>
          <ac:spMkLst>
            <pc:docMk/>
            <pc:sldMk cId="2323580409" sldId="259"/>
            <ac:spMk id="10" creationId="{04812C46-200A-4DEB-A05E-3ED6C68C2387}"/>
          </ac:spMkLst>
        </pc:spChg>
        <pc:spChg chg="add">
          <ac:chgData name="Iryna Zhukevych" userId="32b9d8b4c7aa7458" providerId="LiveId" clId="{605FC64D-8C96-4DF0-A461-C2AE94953655}" dt="2024-10-03T10:07:48.531" v="287" actId="26606"/>
          <ac:spMkLst>
            <pc:docMk/>
            <pc:sldMk cId="2323580409" sldId="259"/>
            <ac:spMk id="12" creationId="{D1EA859B-E555-4109-94F3-6700E046E008}"/>
          </ac:spMkLst>
        </pc:spChg>
        <pc:picChg chg="add mod ord">
          <ac:chgData name="Iryna Zhukevych" userId="32b9d8b4c7aa7458" providerId="LiveId" clId="{605FC64D-8C96-4DF0-A461-C2AE94953655}" dt="2024-10-03T10:07:48.531" v="287" actId="26606"/>
          <ac:picMkLst>
            <pc:docMk/>
            <pc:sldMk cId="2323580409" sldId="259"/>
            <ac:picMk id="5" creationId="{0F7764DE-02FD-1369-459A-FEB55982472F}"/>
          </ac:picMkLst>
        </pc:picChg>
      </pc:sldChg>
      <pc:sldChg chg="addSp delSp modSp new mod modTransition setBg">
        <pc:chgData name="Iryna Zhukevych" userId="32b9d8b4c7aa7458" providerId="LiveId" clId="{605FC64D-8C96-4DF0-A461-C2AE94953655}" dt="2024-10-03T11:08:11.055" v="456"/>
        <pc:sldMkLst>
          <pc:docMk/>
          <pc:sldMk cId="3399053062" sldId="260"/>
        </pc:sldMkLst>
        <pc:spChg chg="mod">
          <ac:chgData name="Iryna Zhukevych" userId="32b9d8b4c7aa7458" providerId="LiveId" clId="{605FC64D-8C96-4DF0-A461-C2AE94953655}" dt="2024-10-03T10:10:36.890" v="329" actId="27636"/>
          <ac:spMkLst>
            <pc:docMk/>
            <pc:sldMk cId="3399053062" sldId="260"/>
            <ac:spMk id="2" creationId="{041B850A-0FE3-8E06-0FE4-1DB182EC379A}"/>
          </ac:spMkLst>
        </pc:spChg>
        <pc:spChg chg="del mod">
          <ac:chgData name="Iryna Zhukevych" userId="32b9d8b4c7aa7458" providerId="LiveId" clId="{605FC64D-8C96-4DF0-A461-C2AE94953655}" dt="2024-10-03T10:09:19.487" v="309" actId="26606"/>
          <ac:spMkLst>
            <pc:docMk/>
            <pc:sldMk cId="3399053062" sldId="260"/>
            <ac:spMk id="3" creationId="{9F95FED4-139D-5921-D2D2-84885F86C665}"/>
          </ac:spMkLst>
        </pc:spChg>
        <pc:graphicFrameChg chg="add mod">
          <ac:chgData name="Iryna Zhukevych" userId="32b9d8b4c7aa7458" providerId="LiveId" clId="{605FC64D-8C96-4DF0-A461-C2AE94953655}" dt="2024-10-03T10:10:39.558" v="330" actId="14100"/>
          <ac:graphicFrameMkLst>
            <pc:docMk/>
            <pc:sldMk cId="3399053062" sldId="260"/>
            <ac:graphicFrameMk id="5" creationId="{CEA29936-ADCC-24FC-9AFD-F571AD4251B1}"/>
          </ac:graphicFrameMkLst>
        </pc:graphicFrameChg>
        <pc:picChg chg="add mod">
          <ac:chgData name="Iryna Zhukevych" userId="32b9d8b4c7aa7458" providerId="LiveId" clId="{605FC64D-8C96-4DF0-A461-C2AE94953655}" dt="2024-10-03T10:09:50.655" v="316" actId="14100"/>
          <ac:picMkLst>
            <pc:docMk/>
            <pc:sldMk cId="3399053062" sldId="260"/>
            <ac:picMk id="6" creationId="{62E47244-6B37-8628-E9CA-27CA7BA436A6}"/>
          </ac:picMkLst>
        </pc:picChg>
      </pc:sldChg>
      <pc:sldChg chg="addSp delSp modSp new mod ord modTransition setBg">
        <pc:chgData name="Iryna Zhukevych" userId="32b9d8b4c7aa7458" providerId="LiveId" clId="{605FC64D-8C96-4DF0-A461-C2AE94953655}" dt="2024-10-03T11:08:11.055" v="456"/>
        <pc:sldMkLst>
          <pc:docMk/>
          <pc:sldMk cId="404998574" sldId="261"/>
        </pc:sldMkLst>
        <pc:spChg chg="mod">
          <ac:chgData name="Iryna Zhukevych" userId="32b9d8b4c7aa7458" providerId="LiveId" clId="{605FC64D-8C96-4DF0-A461-C2AE94953655}" dt="2024-10-03T11:05:49.865" v="403" actId="20577"/>
          <ac:spMkLst>
            <pc:docMk/>
            <pc:sldMk cId="404998574" sldId="261"/>
            <ac:spMk id="2" creationId="{2EBCF829-7E4F-2770-0774-FA5A8E888162}"/>
          </ac:spMkLst>
        </pc:spChg>
        <pc:spChg chg="mod">
          <ac:chgData name="Iryna Zhukevych" userId="32b9d8b4c7aa7458" providerId="LiveId" clId="{605FC64D-8C96-4DF0-A461-C2AE94953655}" dt="2024-10-03T11:05:19.535" v="378" actId="255"/>
          <ac:spMkLst>
            <pc:docMk/>
            <pc:sldMk cId="404998574" sldId="261"/>
            <ac:spMk id="3" creationId="{E7923096-FB10-0128-8EB6-A015B560196E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4" creationId="{F8A41A9F-788D-E7DB-B726-CB3F5E375C82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5" creationId="{02A8F36C-8133-F0D0-F17F-14AB52EED8B6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6" creationId="{7A9F34D0-03D4-264C-0DB4-EC7059E5C73A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7" creationId="{635DB9C1-3B38-609F-CF9C-37646175DA5F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8" creationId="{6F3E9161-2D3F-FC3C-0117-A448923545F6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9" creationId="{AD718826-320B-839E-75A0-5C9D7E2440B6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0" creationId="{7FA08162-BE01-FFE6-578B-871A7CC89DCD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1" creationId="{7DE0C72F-D902-2E7C-28F6-CA694BA0E644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2" creationId="{49862979-1636-BB96-EC6E-82CF8FCE89A9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3" creationId="{40289704-2706-966F-E72A-06E5CB7B90D8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4" creationId="{7A34648E-CA79-61C9-616A-BF0F25D0036A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5" creationId="{B25E8D3D-8E39-7CA1-CDA5-FAD58B7867D9}"/>
          </ac:spMkLst>
        </pc:spChg>
        <pc:spChg chg="add">
          <ac:chgData name="Iryna Zhukevych" userId="32b9d8b4c7aa7458" providerId="LiveId" clId="{605FC64D-8C96-4DF0-A461-C2AE94953655}" dt="2024-10-03T10:05:56.108" v="270"/>
          <ac:spMkLst>
            <pc:docMk/>
            <pc:sldMk cId="404998574" sldId="261"/>
            <ac:spMk id="16" creationId="{426EC8F2-7EE9-F3CA-EE5C-42FF27D0EF3D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17" creationId="{575E7DB2-EB00-F9ED-4CF7-2B33D554C0F1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18" creationId="{35D8E448-955D-1786-ACE7-7B4C47A5214C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19" creationId="{A512D479-A164-AE40-5123-B4ABEF1DB02B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0" creationId="{F0DD1180-7225-B03C-EF32-DC48E99CB2D0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1" creationId="{EC112DD2-F9AF-3D33-9923-1E46916C36FD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2" creationId="{E703B433-6998-DE2F-EFB8-25292DEA9A5E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3" creationId="{058DBAD1-8239-FB9E-43B5-364DD071766D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4" creationId="{6CF275A0-D184-B302-9323-DA1FEEE154C0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5" creationId="{0E8021F5-9CE7-0F36-AD5F-D6472931A5EF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6" creationId="{54848673-7C25-6018-671C-4B9D872E995D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7" creationId="{694E9412-44D6-E025-E632-7C825C7BB6D3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8" creationId="{9032D634-662F-880B-9BAD-A5D0B0B58AD2}"/>
          </ac:spMkLst>
        </pc:spChg>
        <pc:spChg chg="add mod">
          <ac:chgData name="Iryna Zhukevych" userId="32b9d8b4c7aa7458" providerId="LiveId" clId="{605FC64D-8C96-4DF0-A461-C2AE94953655}" dt="2024-10-03T10:06:13.344" v="273" actId="27636"/>
          <ac:spMkLst>
            <pc:docMk/>
            <pc:sldMk cId="404998574" sldId="261"/>
            <ac:spMk id="29" creationId="{F3CAEF7E-45DF-914E-3F38-5B1D1BB5AC23}"/>
          </ac:spMkLst>
        </pc:spChg>
        <pc:spChg chg="add">
          <ac:chgData name="Iryna Zhukevych" userId="32b9d8b4c7aa7458" providerId="LiveId" clId="{605FC64D-8C96-4DF0-A461-C2AE94953655}" dt="2024-10-03T11:04:55.108" v="373" actId="26606"/>
          <ac:spMkLst>
            <pc:docMk/>
            <pc:sldMk cId="404998574" sldId="261"/>
            <ac:spMk id="36" creationId="{D009D6D5-DAC2-4A8B-A17A-E206B9012D09}"/>
          </ac:spMkLst>
        </pc:spChg>
        <pc:picChg chg="add mod ord">
          <ac:chgData name="Iryna Zhukevych" userId="32b9d8b4c7aa7458" providerId="LiveId" clId="{605FC64D-8C96-4DF0-A461-C2AE94953655}" dt="2024-10-03T11:04:55.108" v="373" actId="26606"/>
          <ac:picMkLst>
            <pc:docMk/>
            <pc:sldMk cId="404998574" sldId="261"/>
            <ac:picMk id="30" creationId="{6E36AF5B-0265-1830-E8AF-FFBCD4561BE6}"/>
          </ac:picMkLst>
        </pc:picChg>
        <pc:cxnChg chg="add del">
          <ac:chgData name="Iryna Zhukevych" userId="32b9d8b4c7aa7458" providerId="LiveId" clId="{605FC64D-8C96-4DF0-A461-C2AE94953655}" dt="2024-10-03T11:04:55.108" v="373" actId="26606"/>
          <ac:cxnSpMkLst>
            <pc:docMk/>
            <pc:sldMk cId="404998574" sldId="261"/>
            <ac:cxnSpMk id="31" creationId="{1503BFE4-729B-D9D0-C17B-501E6AF1127A}"/>
          </ac:cxnSpMkLst>
        </pc:cxnChg>
      </pc:sldChg>
      <pc:sldChg chg="addSp delSp modSp new mod modTransition setBg addAnim setClrOvrMap">
        <pc:chgData name="Iryna Zhukevych" userId="32b9d8b4c7aa7458" providerId="LiveId" clId="{605FC64D-8C96-4DF0-A461-C2AE94953655}" dt="2024-10-03T11:08:11.055" v="456"/>
        <pc:sldMkLst>
          <pc:docMk/>
          <pc:sldMk cId="3247326007" sldId="262"/>
        </pc:sldMkLst>
        <pc:spChg chg="mod">
          <ac:chgData name="Iryna Zhukevych" userId="32b9d8b4c7aa7458" providerId="LiveId" clId="{605FC64D-8C96-4DF0-A461-C2AE94953655}" dt="2024-10-03T11:07:26.446" v="453" actId="1076"/>
          <ac:spMkLst>
            <pc:docMk/>
            <pc:sldMk cId="3247326007" sldId="262"/>
            <ac:spMk id="2" creationId="{83C7FFFE-A018-CC0A-DC39-CDD7B3C41C21}"/>
          </ac:spMkLst>
        </pc:spChg>
        <pc:spChg chg="del">
          <ac:chgData name="Iryna Zhukevych" userId="32b9d8b4c7aa7458" providerId="LiveId" clId="{605FC64D-8C96-4DF0-A461-C2AE94953655}" dt="2024-10-03T11:06:06.901" v="404" actId="478"/>
          <ac:spMkLst>
            <pc:docMk/>
            <pc:sldMk cId="3247326007" sldId="262"/>
            <ac:spMk id="3" creationId="{E2F47085-2C29-66E8-7D1E-FB62A9130D9C}"/>
          </ac:spMkLst>
        </pc:spChg>
        <pc:spChg chg="add">
          <ac:chgData name="Iryna Zhukevych" userId="32b9d8b4c7aa7458" providerId="LiveId" clId="{605FC64D-8C96-4DF0-A461-C2AE94953655}" dt="2024-10-03T11:07:11.039" v="449" actId="26606"/>
          <ac:spMkLst>
            <pc:docMk/>
            <pc:sldMk cId="3247326007" sldId="262"/>
            <ac:spMk id="8" creationId="{71B2258F-86CA-4D4D-8270-BC05FCDEBFB3}"/>
          </ac:spMkLst>
        </pc:spChg>
        <pc:picChg chg="add">
          <ac:chgData name="Iryna Zhukevych" userId="32b9d8b4c7aa7458" providerId="LiveId" clId="{605FC64D-8C96-4DF0-A461-C2AE94953655}" dt="2024-10-03T11:07:11.039" v="449" actId="26606"/>
          <ac:picMkLst>
            <pc:docMk/>
            <pc:sldMk cId="3247326007" sldId="262"/>
            <ac:picMk id="4" creationId="{646AC308-913B-624A-4139-4A31E4F9CB26}"/>
          </ac:picMkLst>
        </pc:picChg>
      </pc:sldChg>
      <pc:sldChg chg="new del">
        <pc:chgData name="Iryna Zhukevych" userId="32b9d8b4c7aa7458" providerId="LiveId" clId="{605FC64D-8C96-4DF0-A461-C2AE94953655}" dt="2024-10-03T11:02:07.603" v="351" actId="2696"/>
        <pc:sldMkLst>
          <pc:docMk/>
          <pc:sldMk cId="2073756997" sldId="263"/>
        </pc:sldMkLst>
      </pc:sldChg>
      <pc:sldChg chg="addSp modSp new mod setBg">
        <pc:chgData name="Iryna Zhukevych" userId="32b9d8b4c7aa7458" providerId="LiveId" clId="{605FC64D-8C96-4DF0-A461-C2AE94953655}" dt="2024-10-08T06:53:17.480" v="486" actId="14100"/>
        <pc:sldMkLst>
          <pc:docMk/>
          <pc:sldMk cId="2854766485" sldId="263"/>
        </pc:sldMkLst>
        <pc:spChg chg="mod">
          <ac:chgData name="Iryna Zhukevych" userId="32b9d8b4c7aa7458" providerId="LiveId" clId="{605FC64D-8C96-4DF0-A461-C2AE94953655}" dt="2024-10-08T06:53:04.949" v="483" actId="14100"/>
          <ac:spMkLst>
            <pc:docMk/>
            <pc:sldMk cId="2854766485" sldId="263"/>
            <ac:spMk id="2" creationId="{13B3A344-45E0-D03E-3474-9FDAFED196D9}"/>
          </ac:spMkLst>
        </pc:spChg>
        <pc:spChg chg="mod">
          <ac:chgData name="Iryna Zhukevych" userId="32b9d8b4c7aa7458" providerId="LiveId" clId="{605FC64D-8C96-4DF0-A461-C2AE94953655}" dt="2024-10-08T06:53:17.480" v="486" actId="14100"/>
          <ac:spMkLst>
            <pc:docMk/>
            <pc:sldMk cId="2854766485" sldId="263"/>
            <ac:spMk id="3" creationId="{739706FD-107F-255F-58BC-B8C738B3B273}"/>
          </ac:spMkLst>
        </pc:spChg>
        <pc:spChg chg="add">
          <ac:chgData name="Iryna Zhukevych" userId="32b9d8b4c7aa7458" providerId="LiveId" clId="{605FC64D-8C96-4DF0-A461-C2AE94953655}" dt="2024-10-08T06:52:56.117" v="480" actId="26606"/>
          <ac:spMkLst>
            <pc:docMk/>
            <pc:sldMk cId="2854766485" sldId="263"/>
            <ac:spMk id="10" creationId="{F13C74B1-5B17-4795-BED0-7140497B445A}"/>
          </ac:spMkLst>
        </pc:spChg>
        <pc:spChg chg="add">
          <ac:chgData name="Iryna Zhukevych" userId="32b9d8b4c7aa7458" providerId="LiveId" clId="{605FC64D-8C96-4DF0-A461-C2AE94953655}" dt="2024-10-08T06:52:56.117" v="480" actId="26606"/>
          <ac:spMkLst>
            <pc:docMk/>
            <pc:sldMk cId="2854766485" sldId="263"/>
            <ac:spMk id="12" creationId="{D4974D33-8DC5-464E-8C6D-BE58F0669C17}"/>
          </ac:spMkLst>
        </pc:spChg>
        <pc:picChg chg="add mod">
          <ac:chgData name="Iryna Zhukevych" userId="32b9d8b4c7aa7458" providerId="LiveId" clId="{605FC64D-8C96-4DF0-A461-C2AE94953655}" dt="2024-10-08T06:52:56.117" v="480" actId="26606"/>
          <ac:picMkLst>
            <pc:docMk/>
            <pc:sldMk cId="2854766485" sldId="263"/>
            <ac:picMk id="5" creationId="{91721081-0999-25C8-99D1-2E7A0463147B}"/>
          </ac:picMkLst>
        </pc:picChg>
      </pc:sldChg>
      <pc:sldChg chg="new del">
        <pc:chgData name="Iryna Zhukevych" userId="32b9d8b4c7aa7458" providerId="LiveId" clId="{605FC64D-8C96-4DF0-A461-C2AE94953655}" dt="2024-10-08T06:52:12.073" v="458" actId="47"/>
        <pc:sldMkLst>
          <pc:docMk/>
          <pc:sldMk cId="3560687271" sldId="263"/>
        </pc:sldMkLst>
      </pc:sldChg>
      <pc:sldChg chg="addSp modSp new mod setBg">
        <pc:chgData name="Iryna Zhukevych" userId="32b9d8b4c7aa7458" providerId="LiveId" clId="{605FC64D-8C96-4DF0-A461-C2AE94953655}" dt="2024-10-24T09:01:04.356" v="656" actId="122"/>
        <pc:sldMkLst>
          <pc:docMk/>
          <pc:sldMk cId="884959167" sldId="264"/>
        </pc:sldMkLst>
        <pc:spChg chg="mod">
          <ac:chgData name="Iryna Zhukevych" userId="32b9d8b4c7aa7458" providerId="LiveId" clId="{605FC64D-8C96-4DF0-A461-C2AE94953655}" dt="2024-10-24T09:01:04.356" v="656" actId="122"/>
          <ac:spMkLst>
            <pc:docMk/>
            <pc:sldMk cId="884959167" sldId="264"/>
            <ac:spMk id="2" creationId="{4D87D72C-43C9-9F82-6BA9-BAF30B13D887}"/>
          </ac:spMkLst>
        </pc:spChg>
        <pc:spChg chg="mod">
          <ac:chgData name="Iryna Zhukevych" userId="32b9d8b4c7aa7458" providerId="LiveId" clId="{605FC64D-8C96-4DF0-A461-C2AE94953655}" dt="2024-10-24T09:01:02.628" v="655" actId="1076"/>
          <ac:spMkLst>
            <pc:docMk/>
            <pc:sldMk cId="884959167" sldId="264"/>
            <ac:spMk id="3" creationId="{E8E0203B-E239-8306-28CF-F51C0624F05B}"/>
          </ac:spMkLst>
        </pc:spChg>
        <pc:spChg chg="add">
          <ac:chgData name="Iryna Zhukevych" userId="32b9d8b4c7aa7458" providerId="LiveId" clId="{605FC64D-8C96-4DF0-A461-C2AE94953655}" dt="2024-10-08T06:55:03.840" v="558" actId="26606"/>
          <ac:spMkLst>
            <pc:docMk/>
            <pc:sldMk cId="884959167" sldId="264"/>
            <ac:spMk id="9" creationId="{C0763A76-9F1C-4FC5-82B7-DD475DA461B2}"/>
          </ac:spMkLst>
        </pc:spChg>
        <pc:spChg chg="add">
          <ac:chgData name="Iryna Zhukevych" userId="32b9d8b4c7aa7458" providerId="LiveId" clId="{605FC64D-8C96-4DF0-A461-C2AE94953655}" dt="2024-10-08T06:55:03.840" v="558" actId="26606"/>
          <ac:spMkLst>
            <pc:docMk/>
            <pc:sldMk cId="884959167" sldId="264"/>
            <ac:spMk id="11" creationId="{E81BF4F6-F2CF-4984-9D14-D6966D92F99F}"/>
          </ac:spMkLst>
        </pc:spChg>
        <pc:picChg chg="add">
          <ac:chgData name="Iryna Zhukevych" userId="32b9d8b4c7aa7458" providerId="LiveId" clId="{605FC64D-8C96-4DF0-A461-C2AE94953655}" dt="2024-10-08T06:55:03.840" v="558" actId="26606"/>
          <ac:picMkLst>
            <pc:docMk/>
            <pc:sldMk cId="884959167" sldId="264"/>
            <ac:picMk id="5" creationId="{933747F5-CFBA-E922-1EB5-F61B94C3641D}"/>
          </ac:picMkLst>
        </pc:picChg>
      </pc:sldChg>
      <pc:sldMasterChg chg="modTransition modSldLayout">
        <pc:chgData name="Iryna Zhukevych" userId="32b9d8b4c7aa7458" providerId="LiveId" clId="{605FC64D-8C96-4DF0-A461-C2AE94953655}" dt="2024-10-03T11:08:11.055" v="456"/>
        <pc:sldMasterMkLst>
          <pc:docMk/>
          <pc:sldMasterMk cId="3678313640" sldId="2147483648"/>
        </pc:sldMasterMkLst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3898887298" sldId="2147483649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2907151362" sldId="2147483650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1082623011" sldId="2147483651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1741826465" sldId="2147483652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3452776102" sldId="2147483653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2845860228" sldId="2147483654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1986228642" sldId="2147483655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867248967" sldId="2147483656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3294992871" sldId="2147483657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4090769810" sldId="2147483658"/>
          </pc:sldLayoutMkLst>
        </pc:sldLayoutChg>
        <pc:sldLayoutChg chg="modTransition">
          <pc:chgData name="Iryna Zhukevych" userId="32b9d8b4c7aa7458" providerId="LiveId" clId="{605FC64D-8C96-4DF0-A461-C2AE94953655}" dt="2024-10-03T11:08:11.055" v="456"/>
          <pc:sldLayoutMkLst>
            <pc:docMk/>
            <pc:sldMasterMk cId="3678313640" sldId="2147483648"/>
            <pc:sldLayoutMk cId="3540175082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741BA-706C-49B2-84FA-8953089A1B5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CE081AD-32F2-4117-B242-6E9B9DE4E0F4}">
      <dgm:prSet/>
      <dgm:spPr/>
      <dgm:t>
        <a:bodyPr/>
        <a:lstStyle/>
        <a:p>
          <a:r>
            <a:rPr lang="en-US" b="0" i="0" dirty="0"/>
            <a:t>Which of the following is NOT typically associated with the emotional experience of a "worst day"?</a:t>
          </a:r>
          <a:br>
            <a:rPr lang="en-US" b="0" i="0" dirty="0"/>
          </a:br>
          <a:r>
            <a:rPr lang="en-US" b="0" i="0" dirty="0"/>
            <a:t>a) Heightened anxiety</a:t>
          </a:r>
          <a:br>
            <a:rPr lang="en-US" b="0" i="0" dirty="0"/>
          </a:br>
          <a:r>
            <a:rPr lang="en-US" b="0" i="0" dirty="0"/>
            <a:t>b) Feelings of helplessness</a:t>
          </a:r>
          <a:br>
            <a:rPr lang="en-US" b="0" i="0" dirty="0"/>
          </a:br>
          <a:r>
            <a:rPr lang="en-US" b="0" i="0" dirty="0"/>
            <a:t>c) Euphoria</a:t>
          </a:r>
          <a:br>
            <a:rPr lang="en-US" b="0" i="0" dirty="0"/>
          </a:br>
          <a:r>
            <a:rPr lang="en-US" b="0" i="0" dirty="0"/>
            <a:t>d) Intense sadness</a:t>
          </a:r>
          <a:endParaRPr lang="en-US" dirty="0"/>
        </a:p>
      </dgm:t>
    </dgm:pt>
    <dgm:pt modelId="{F18EBDB9-FA69-42EA-94F3-B7FBD920EF12}" type="parTrans" cxnId="{32D2E8DD-9ACC-4643-A7CE-9A89C5E1B2EE}">
      <dgm:prSet/>
      <dgm:spPr/>
      <dgm:t>
        <a:bodyPr/>
        <a:lstStyle/>
        <a:p>
          <a:endParaRPr lang="en-US"/>
        </a:p>
      </dgm:t>
    </dgm:pt>
    <dgm:pt modelId="{3B9B35B0-545F-4DB7-8775-693F0381D878}" type="sibTrans" cxnId="{32D2E8DD-9ACC-4643-A7CE-9A89C5E1B2EE}">
      <dgm:prSet/>
      <dgm:spPr/>
      <dgm:t>
        <a:bodyPr/>
        <a:lstStyle/>
        <a:p>
          <a:endParaRPr lang="en-US"/>
        </a:p>
      </dgm:t>
    </dgm:pt>
    <dgm:pt modelId="{0A5732DC-D7E6-4E72-A3C3-0AAB40C7E027}">
      <dgm:prSet/>
      <dgm:spPr/>
      <dgm:t>
        <a:bodyPr/>
        <a:lstStyle/>
        <a:p>
          <a:r>
            <a:rPr lang="en-US" b="0" i="0"/>
            <a:t>The psychological concept of "rumination" in the context of a worst day refers to:</a:t>
          </a:r>
          <a:br>
            <a:rPr lang="en-US" b="0" i="0"/>
          </a:br>
          <a:r>
            <a:rPr lang="en-US" b="0" i="0"/>
            <a:t>a) Positive reframing of the situation</a:t>
          </a:r>
          <a:br>
            <a:rPr lang="en-US" b="0" i="0"/>
          </a:br>
          <a:r>
            <a:rPr lang="en-US" b="0" i="0"/>
            <a:t>b) Repeatedly thinking about the negative experience</a:t>
          </a:r>
          <a:br>
            <a:rPr lang="en-US" b="0" i="0"/>
          </a:br>
          <a:r>
            <a:rPr lang="en-US" b="0" i="0"/>
            <a:t>c) Immediate problem-solving</a:t>
          </a:r>
          <a:br>
            <a:rPr lang="en-US" b="0" i="0"/>
          </a:br>
          <a:r>
            <a:rPr lang="en-US" b="0" i="0"/>
            <a:t>d) Emotional detachment</a:t>
          </a:r>
          <a:endParaRPr lang="en-US"/>
        </a:p>
      </dgm:t>
    </dgm:pt>
    <dgm:pt modelId="{497F714D-954F-460F-A367-E6F7ED8DB18B}" type="parTrans" cxnId="{BB0E13E1-D0FA-4919-A3F1-E5DBDD3B2AC3}">
      <dgm:prSet/>
      <dgm:spPr/>
      <dgm:t>
        <a:bodyPr/>
        <a:lstStyle/>
        <a:p>
          <a:endParaRPr lang="en-US"/>
        </a:p>
      </dgm:t>
    </dgm:pt>
    <dgm:pt modelId="{3986E246-1E1A-4CCF-94F1-938CD44FB08A}" type="sibTrans" cxnId="{BB0E13E1-D0FA-4919-A3F1-E5DBDD3B2AC3}">
      <dgm:prSet/>
      <dgm:spPr/>
      <dgm:t>
        <a:bodyPr/>
        <a:lstStyle/>
        <a:p>
          <a:endParaRPr lang="en-US"/>
        </a:p>
      </dgm:t>
    </dgm:pt>
    <dgm:pt modelId="{F354DD5C-3332-416B-9974-5029CFD6079C}">
      <dgm:prSet/>
      <dgm:spPr/>
      <dgm:t>
        <a:bodyPr/>
        <a:lstStyle/>
        <a:p>
          <a:r>
            <a:rPr lang="en-US" b="0" i="0"/>
            <a:t>Which coping mechanism is generally considered maladaptive when dealing with a "worst day" experience?</a:t>
          </a:r>
          <a:br>
            <a:rPr lang="en-US" b="0" i="0"/>
          </a:br>
          <a:r>
            <a:rPr lang="en-US" b="0" i="0"/>
            <a:t>a) Seeking social support</a:t>
          </a:r>
          <a:br>
            <a:rPr lang="en-US" b="0" i="0"/>
          </a:br>
          <a:r>
            <a:rPr lang="en-US" b="0" i="0"/>
            <a:t>b) Practicing mindfulness</a:t>
          </a:r>
          <a:br>
            <a:rPr lang="en-US" b="0" i="0"/>
          </a:br>
          <a:r>
            <a:rPr lang="en-US" b="0" i="0"/>
            <a:t>c) Substance abuse</a:t>
          </a:r>
          <a:br>
            <a:rPr lang="en-US" b="0" i="0"/>
          </a:br>
          <a:r>
            <a:rPr lang="en-US" b="0" i="0"/>
            <a:t>d) Engaging in physical exercise</a:t>
          </a:r>
          <a:endParaRPr lang="en-US"/>
        </a:p>
      </dgm:t>
    </dgm:pt>
    <dgm:pt modelId="{D5316A8D-3B26-46F3-86A8-37546DE9418B}" type="parTrans" cxnId="{EABE3E4F-E344-4D4D-8565-E3CD6C39FAA2}">
      <dgm:prSet/>
      <dgm:spPr/>
      <dgm:t>
        <a:bodyPr/>
        <a:lstStyle/>
        <a:p>
          <a:endParaRPr lang="en-US"/>
        </a:p>
      </dgm:t>
    </dgm:pt>
    <dgm:pt modelId="{24DE0290-5DF3-43F6-AF63-60A4E9C4AE0E}" type="sibTrans" cxnId="{EABE3E4F-E344-4D4D-8565-E3CD6C39FAA2}">
      <dgm:prSet/>
      <dgm:spPr/>
      <dgm:t>
        <a:bodyPr/>
        <a:lstStyle/>
        <a:p>
          <a:endParaRPr lang="en-US"/>
        </a:p>
      </dgm:t>
    </dgm:pt>
    <dgm:pt modelId="{818EA72E-8468-4750-93E7-5EE4CD276C47}">
      <dgm:prSet/>
      <dgm:spPr/>
      <dgm:t>
        <a:bodyPr/>
        <a:lstStyle/>
        <a:p>
          <a:r>
            <a:rPr lang="en-US" b="0" i="0"/>
            <a:t>The term "post-traumatic growth" suggests that after experiencing a "worst day":</a:t>
          </a:r>
          <a:br>
            <a:rPr lang="en-US" b="0" i="0"/>
          </a:br>
          <a:r>
            <a:rPr lang="en-US" b="0" i="0"/>
            <a:t>a) Individuals always develop PTSD</a:t>
          </a:r>
          <a:br>
            <a:rPr lang="en-US" b="0" i="0"/>
          </a:br>
          <a:r>
            <a:rPr lang="en-US" b="0" i="0"/>
            <a:t>b) People can experience positive psychological changes</a:t>
          </a:r>
          <a:br>
            <a:rPr lang="en-US" b="0" i="0"/>
          </a:br>
          <a:r>
            <a:rPr lang="en-US" b="0" i="0"/>
            <a:t>c) Emotional recovery is impossible</a:t>
          </a:r>
          <a:br>
            <a:rPr lang="en-US" b="0" i="0"/>
          </a:br>
          <a:r>
            <a:rPr lang="en-US" b="0" i="0"/>
            <a:t>d) Memory of the event fades completely</a:t>
          </a:r>
          <a:endParaRPr lang="en-US"/>
        </a:p>
      </dgm:t>
    </dgm:pt>
    <dgm:pt modelId="{B460FF81-229C-41FB-90C1-2645C2BA3FA7}" type="parTrans" cxnId="{7B0A9B2B-8482-4A7E-8BB5-678180F2BF57}">
      <dgm:prSet/>
      <dgm:spPr/>
      <dgm:t>
        <a:bodyPr/>
        <a:lstStyle/>
        <a:p>
          <a:endParaRPr lang="en-US"/>
        </a:p>
      </dgm:t>
    </dgm:pt>
    <dgm:pt modelId="{15B1F6B3-E707-495D-85B8-0DC8F95D488E}" type="sibTrans" cxnId="{7B0A9B2B-8482-4A7E-8BB5-678180F2BF57}">
      <dgm:prSet/>
      <dgm:spPr/>
      <dgm:t>
        <a:bodyPr/>
        <a:lstStyle/>
        <a:p>
          <a:endParaRPr lang="en-US"/>
        </a:p>
      </dgm:t>
    </dgm:pt>
    <dgm:pt modelId="{72F91F00-70E2-4474-B9B4-1639B26F220B}">
      <dgm:prSet/>
      <dgm:spPr/>
      <dgm:t>
        <a:bodyPr/>
        <a:lstStyle/>
        <a:p>
          <a:r>
            <a:rPr lang="en-US" b="0" i="0"/>
            <a:t>In the context of emotional regulation during a "worst day," the prefrontal cortex is responsible for:</a:t>
          </a:r>
          <a:br>
            <a:rPr lang="en-US" b="0" i="0"/>
          </a:br>
          <a:r>
            <a:rPr lang="en-US" b="0" i="0"/>
            <a:t>a) Generating emotional responses</a:t>
          </a:r>
          <a:br>
            <a:rPr lang="en-US" b="0" i="0"/>
          </a:br>
          <a:r>
            <a:rPr lang="en-US" b="0" i="0"/>
            <a:t>b) Storing long-term memories</a:t>
          </a:r>
          <a:br>
            <a:rPr lang="en-US" b="0" i="0"/>
          </a:br>
          <a:r>
            <a:rPr lang="en-US" b="0" i="0"/>
            <a:t>c) Executive functions and emotional control</a:t>
          </a:r>
          <a:br>
            <a:rPr lang="en-US" b="0" i="0"/>
          </a:br>
          <a:r>
            <a:rPr lang="en-US" b="0" i="0"/>
            <a:t>d) Triggering the fight-or-flight response</a:t>
          </a:r>
          <a:endParaRPr lang="en-US"/>
        </a:p>
      </dgm:t>
    </dgm:pt>
    <dgm:pt modelId="{2905F73C-3E02-4D7A-BE2B-BA6F4ECBBF7B}" type="parTrans" cxnId="{F83AE751-86F5-4EC5-AD17-008ACBD3206C}">
      <dgm:prSet/>
      <dgm:spPr/>
      <dgm:t>
        <a:bodyPr/>
        <a:lstStyle/>
        <a:p>
          <a:endParaRPr lang="en-US"/>
        </a:p>
      </dgm:t>
    </dgm:pt>
    <dgm:pt modelId="{BC58B01F-8F92-462B-B77A-DF69CD746A47}" type="sibTrans" cxnId="{F83AE751-86F5-4EC5-AD17-008ACBD3206C}">
      <dgm:prSet/>
      <dgm:spPr/>
      <dgm:t>
        <a:bodyPr/>
        <a:lstStyle/>
        <a:p>
          <a:endParaRPr lang="en-US"/>
        </a:p>
      </dgm:t>
    </dgm:pt>
    <dgm:pt modelId="{67621BB5-DEB5-4A36-9D1F-10314E009472}" type="pres">
      <dgm:prSet presAssocID="{634741BA-706C-49B2-84FA-8953089A1B59}" presName="linear" presStyleCnt="0">
        <dgm:presLayoutVars>
          <dgm:animLvl val="lvl"/>
          <dgm:resizeHandles val="exact"/>
        </dgm:presLayoutVars>
      </dgm:prSet>
      <dgm:spPr/>
    </dgm:pt>
    <dgm:pt modelId="{F338FFB4-5F69-4CCC-89C3-39ECC9239A5C}" type="pres">
      <dgm:prSet presAssocID="{3CE081AD-32F2-4117-B242-6E9B9DE4E0F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C86D257-60DE-413C-80F5-2FFCE3146532}" type="pres">
      <dgm:prSet presAssocID="{3B9B35B0-545F-4DB7-8775-693F0381D878}" presName="spacer" presStyleCnt="0"/>
      <dgm:spPr/>
    </dgm:pt>
    <dgm:pt modelId="{6CF641C5-ADED-4191-9CA7-FC68F551A6A5}" type="pres">
      <dgm:prSet presAssocID="{0A5732DC-D7E6-4E72-A3C3-0AAB40C7E02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A69C18E-FC60-40EF-A399-A4EBBC65D654}" type="pres">
      <dgm:prSet presAssocID="{3986E246-1E1A-4CCF-94F1-938CD44FB08A}" presName="spacer" presStyleCnt="0"/>
      <dgm:spPr/>
    </dgm:pt>
    <dgm:pt modelId="{F1B89B83-4E46-4654-B941-E9D02F17E3DF}" type="pres">
      <dgm:prSet presAssocID="{F354DD5C-3332-416B-9974-5029CFD6079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86EB806-EF22-47BD-B1B4-5B0EE58A0ABD}" type="pres">
      <dgm:prSet presAssocID="{24DE0290-5DF3-43F6-AF63-60A4E9C4AE0E}" presName="spacer" presStyleCnt="0"/>
      <dgm:spPr/>
    </dgm:pt>
    <dgm:pt modelId="{C72346C1-68A5-4784-BE5C-B93B6791CE8D}" type="pres">
      <dgm:prSet presAssocID="{818EA72E-8468-4750-93E7-5EE4CD276C4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4242878-EA50-4B2F-BF49-E98D75004E18}" type="pres">
      <dgm:prSet presAssocID="{15B1F6B3-E707-495D-85B8-0DC8F95D488E}" presName="spacer" presStyleCnt="0"/>
      <dgm:spPr/>
    </dgm:pt>
    <dgm:pt modelId="{D713DCCA-58B2-40EC-8EE9-51F9F421C156}" type="pres">
      <dgm:prSet presAssocID="{72F91F00-70E2-4474-B9B4-1639B26F220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E2DC5A1B-DB69-4E86-8957-1766BAAE26D6}" type="presOf" srcId="{818EA72E-8468-4750-93E7-5EE4CD276C47}" destId="{C72346C1-68A5-4784-BE5C-B93B6791CE8D}" srcOrd="0" destOrd="0" presId="urn:microsoft.com/office/officeart/2005/8/layout/vList2"/>
    <dgm:cxn modelId="{DC908F21-D0DD-466F-BF5A-396C6AE09CDF}" type="presOf" srcId="{3CE081AD-32F2-4117-B242-6E9B9DE4E0F4}" destId="{F338FFB4-5F69-4CCC-89C3-39ECC9239A5C}" srcOrd="0" destOrd="0" presId="urn:microsoft.com/office/officeart/2005/8/layout/vList2"/>
    <dgm:cxn modelId="{7B0A9B2B-8482-4A7E-8BB5-678180F2BF57}" srcId="{634741BA-706C-49B2-84FA-8953089A1B59}" destId="{818EA72E-8468-4750-93E7-5EE4CD276C47}" srcOrd="3" destOrd="0" parTransId="{B460FF81-229C-41FB-90C1-2645C2BA3FA7}" sibTransId="{15B1F6B3-E707-495D-85B8-0DC8F95D488E}"/>
    <dgm:cxn modelId="{CF221C3D-E087-435B-B03F-7683C76AC90C}" type="presOf" srcId="{72F91F00-70E2-4474-B9B4-1639B26F220B}" destId="{D713DCCA-58B2-40EC-8EE9-51F9F421C156}" srcOrd="0" destOrd="0" presId="urn:microsoft.com/office/officeart/2005/8/layout/vList2"/>
    <dgm:cxn modelId="{93A7154D-E305-4529-BCFC-B843280374C3}" type="presOf" srcId="{634741BA-706C-49B2-84FA-8953089A1B59}" destId="{67621BB5-DEB5-4A36-9D1F-10314E009472}" srcOrd="0" destOrd="0" presId="urn:microsoft.com/office/officeart/2005/8/layout/vList2"/>
    <dgm:cxn modelId="{EABE3E4F-E344-4D4D-8565-E3CD6C39FAA2}" srcId="{634741BA-706C-49B2-84FA-8953089A1B59}" destId="{F354DD5C-3332-416B-9974-5029CFD6079C}" srcOrd="2" destOrd="0" parTransId="{D5316A8D-3B26-46F3-86A8-37546DE9418B}" sibTransId="{24DE0290-5DF3-43F6-AF63-60A4E9C4AE0E}"/>
    <dgm:cxn modelId="{F83AE751-86F5-4EC5-AD17-008ACBD3206C}" srcId="{634741BA-706C-49B2-84FA-8953089A1B59}" destId="{72F91F00-70E2-4474-B9B4-1639B26F220B}" srcOrd="4" destOrd="0" parTransId="{2905F73C-3E02-4D7A-BE2B-BA6F4ECBBF7B}" sibTransId="{BC58B01F-8F92-462B-B77A-DF69CD746A47}"/>
    <dgm:cxn modelId="{9561AC85-A117-4EA3-BDCA-FB6849E38657}" type="presOf" srcId="{F354DD5C-3332-416B-9974-5029CFD6079C}" destId="{F1B89B83-4E46-4654-B941-E9D02F17E3DF}" srcOrd="0" destOrd="0" presId="urn:microsoft.com/office/officeart/2005/8/layout/vList2"/>
    <dgm:cxn modelId="{32D2E8DD-9ACC-4643-A7CE-9A89C5E1B2EE}" srcId="{634741BA-706C-49B2-84FA-8953089A1B59}" destId="{3CE081AD-32F2-4117-B242-6E9B9DE4E0F4}" srcOrd="0" destOrd="0" parTransId="{F18EBDB9-FA69-42EA-94F3-B7FBD920EF12}" sibTransId="{3B9B35B0-545F-4DB7-8775-693F0381D878}"/>
    <dgm:cxn modelId="{BB0E13E1-D0FA-4919-A3F1-E5DBDD3B2AC3}" srcId="{634741BA-706C-49B2-84FA-8953089A1B59}" destId="{0A5732DC-D7E6-4E72-A3C3-0AAB40C7E027}" srcOrd="1" destOrd="0" parTransId="{497F714D-954F-460F-A367-E6F7ED8DB18B}" sibTransId="{3986E246-1E1A-4CCF-94F1-938CD44FB08A}"/>
    <dgm:cxn modelId="{1F246BED-E879-41A3-8B24-E4FC4D7C5274}" type="presOf" srcId="{0A5732DC-D7E6-4E72-A3C3-0AAB40C7E027}" destId="{6CF641C5-ADED-4191-9CA7-FC68F551A6A5}" srcOrd="0" destOrd="0" presId="urn:microsoft.com/office/officeart/2005/8/layout/vList2"/>
    <dgm:cxn modelId="{9CD6501D-138E-499C-B38E-1200EE16A41B}" type="presParOf" srcId="{67621BB5-DEB5-4A36-9D1F-10314E009472}" destId="{F338FFB4-5F69-4CCC-89C3-39ECC9239A5C}" srcOrd="0" destOrd="0" presId="urn:microsoft.com/office/officeart/2005/8/layout/vList2"/>
    <dgm:cxn modelId="{230FC72B-F5A7-4DB0-89AC-39935E444FE2}" type="presParOf" srcId="{67621BB5-DEB5-4A36-9D1F-10314E009472}" destId="{8C86D257-60DE-413C-80F5-2FFCE3146532}" srcOrd="1" destOrd="0" presId="urn:microsoft.com/office/officeart/2005/8/layout/vList2"/>
    <dgm:cxn modelId="{904F5AEE-3613-4C3B-AC16-A02D8D2566C2}" type="presParOf" srcId="{67621BB5-DEB5-4A36-9D1F-10314E009472}" destId="{6CF641C5-ADED-4191-9CA7-FC68F551A6A5}" srcOrd="2" destOrd="0" presId="urn:microsoft.com/office/officeart/2005/8/layout/vList2"/>
    <dgm:cxn modelId="{65300124-385F-4F00-B9C2-2F4398667F6D}" type="presParOf" srcId="{67621BB5-DEB5-4A36-9D1F-10314E009472}" destId="{7A69C18E-FC60-40EF-A399-A4EBBC65D654}" srcOrd="3" destOrd="0" presId="urn:microsoft.com/office/officeart/2005/8/layout/vList2"/>
    <dgm:cxn modelId="{1EDCA987-A5EA-4180-AEDE-9F6D6A83FC46}" type="presParOf" srcId="{67621BB5-DEB5-4A36-9D1F-10314E009472}" destId="{F1B89B83-4E46-4654-B941-E9D02F17E3DF}" srcOrd="4" destOrd="0" presId="urn:microsoft.com/office/officeart/2005/8/layout/vList2"/>
    <dgm:cxn modelId="{92A0699E-1C21-4D56-84E6-3AD007CCC351}" type="presParOf" srcId="{67621BB5-DEB5-4A36-9D1F-10314E009472}" destId="{586EB806-EF22-47BD-B1B4-5B0EE58A0ABD}" srcOrd="5" destOrd="0" presId="urn:microsoft.com/office/officeart/2005/8/layout/vList2"/>
    <dgm:cxn modelId="{E410EAFD-5B00-42C6-97EB-5FDE983CA12A}" type="presParOf" srcId="{67621BB5-DEB5-4A36-9D1F-10314E009472}" destId="{C72346C1-68A5-4784-BE5C-B93B6791CE8D}" srcOrd="6" destOrd="0" presId="urn:microsoft.com/office/officeart/2005/8/layout/vList2"/>
    <dgm:cxn modelId="{E8AC2296-AB09-4C61-B3C7-B1C2899EE0D2}" type="presParOf" srcId="{67621BB5-DEB5-4A36-9D1F-10314E009472}" destId="{04242878-EA50-4B2F-BF49-E98D75004E18}" srcOrd="7" destOrd="0" presId="urn:microsoft.com/office/officeart/2005/8/layout/vList2"/>
    <dgm:cxn modelId="{7D718275-6FC1-4C0D-92E1-CB474D85663D}" type="presParOf" srcId="{67621BB5-DEB5-4A36-9D1F-10314E009472}" destId="{D713DCCA-58B2-40EC-8EE9-51F9F421C15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38FFB4-5F69-4CCC-89C3-39ECC9239A5C}">
      <dsp:nvSpPr>
        <dsp:cNvPr id="0" name=""/>
        <dsp:cNvSpPr/>
      </dsp:nvSpPr>
      <dsp:spPr>
        <a:xfrm>
          <a:off x="0" y="149437"/>
          <a:ext cx="7875638" cy="11255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Which of the following is NOT typically associated with the emotional experience of a "worst day"?</a:t>
          </a:r>
          <a:br>
            <a:rPr lang="en-US" sz="1300" b="0" i="0" kern="1200" dirty="0"/>
          </a:br>
          <a:r>
            <a:rPr lang="en-US" sz="1300" b="0" i="0" kern="1200" dirty="0"/>
            <a:t>a) Heightened anxiety</a:t>
          </a:r>
          <a:br>
            <a:rPr lang="en-US" sz="1300" b="0" i="0" kern="1200" dirty="0"/>
          </a:br>
          <a:r>
            <a:rPr lang="en-US" sz="1300" b="0" i="0" kern="1200" dirty="0"/>
            <a:t>b) Feelings of helplessness</a:t>
          </a:r>
          <a:br>
            <a:rPr lang="en-US" sz="1300" b="0" i="0" kern="1200" dirty="0"/>
          </a:br>
          <a:r>
            <a:rPr lang="en-US" sz="1300" b="0" i="0" kern="1200" dirty="0"/>
            <a:t>c) Euphoria</a:t>
          </a:r>
          <a:br>
            <a:rPr lang="en-US" sz="1300" b="0" i="0" kern="1200" dirty="0"/>
          </a:br>
          <a:r>
            <a:rPr lang="en-US" sz="1300" b="0" i="0" kern="1200" dirty="0"/>
            <a:t>d) Intense sadness</a:t>
          </a:r>
          <a:endParaRPr lang="en-US" sz="1300" kern="1200" dirty="0"/>
        </a:p>
      </dsp:txBody>
      <dsp:txXfrm>
        <a:off x="54944" y="204381"/>
        <a:ext cx="7765750" cy="1015652"/>
      </dsp:txXfrm>
    </dsp:sp>
    <dsp:sp modelId="{6CF641C5-ADED-4191-9CA7-FC68F551A6A5}">
      <dsp:nvSpPr>
        <dsp:cNvPr id="0" name=""/>
        <dsp:cNvSpPr/>
      </dsp:nvSpPr>
      <dsp:spPr>
        <a:xfrm>
          <a:off x="0" y="1312417"/>
          <a:ext cx="7875638" cy="1125540"/>
        </a:xfrm>
        <a:prstGeom prst="roundRect">
          <a:avLst/>
        </a:prstGeom>
        <a:solidFill>
          <a:schemeClr val="accent2">
            <a:hueOff val="1610903"/>
            <a:satOff val="-4623"/>
            <a:lumOff val="-74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The psychological concept of "rumination" in the context of a worst day refers to:</a:t>
          </a:r>
          <a:br>
            <a:rPr lang="en-US" sz="1300" b="0" i="0" kern="1200"/>
          </a:br>
          <a:r>
            <a:rPr lang="en-US" sz="1300" b="0" i="0" kern="1200"/>
            <a:t>a) Positive reframing of the situation</a:t>
          </a:r>
          <a:br>
            <a:rPr lang="en-US" sz="1300" b="0" i="0" kern="1200"/>
          </a:br>
          <a:r>
            <a:rPr lang="en-US" sz="1300" b="0" i="0" kern="1200"/>
            <a:t>b) Repeatedly thinking about the negative experience</a:t>
          </a:r>
          <a:br>
            <a:rPr lang="en-US" sz="1300" b="0" i="0" kern="1200"/>
          </a:br>
          <a:r>
            <a:rPr lang="en-US" sz="1300" b="0" i="0" kern="1200"/>
            <a:t>c) Immediate problem-solving</a:t>
          </a:r>
          <a:br>
            <a:rPr lang="en-US" sz="1300" b="0" i="0" kern="1200"/>
          </a:br>
          <a:r>
            <a:rPr lang="en-US" sz="1300" b="0" i="0" kern="1200"/>
            <a:t>d) Emotional detachment</a:t>
          </a:r>
          <a:endParaRPr lang="en-US" sz="1300" kern="1200"/>
        </a:p>
      </dsp:txBody>
      <dsp:txXfrm>
        <a:off x="54944" y="1367361"/>
        <a:ext cx="7765750" cy="1015652"/>
      </dsp:txXfrm>
    </dsp:sp>
    <dsp:sp modelId="{F1B89B83-4E46-4654-B941-E9D02F17E3DF}">
      <dsp:nvSpPr>
        <dsp:cNvPr id="0" name=""/>
        <dsp:cNvSpPr/>
      </dsp:nvSpPr>
      <dsp:spPr>
        <a:xfrm>
          <a:off x="0" y="2475397"/>
          <a:ext cx="7875638" cy="112554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Which coping mechanism is generally considered maladaptive when dealing with a "worst day" experience?</a:t>
          </a:r>
          <a:br>
            <a:rPr lang="en-US" sz="1300" b="0" i="0" kern="1200"/>
          </a:br>
          <a:r>
            <a:rPr lang="en-US" sz="1300" b="0" i="0" kern="1200"/>
            <a:t>a) Seeking social support</a:t>
          </a:r>
          <a:br>
            <a:rPr lang="en-US" sz="1300" b="0" i="0" kern="1200"/>
          </a:br>
          <a:r>
            <a:rPr lang="en-US" sz="1300" b="0" i="0" kern="1200"/>
            <a:t>b) Practicing mindfulness</a:t>
          </a:r>
          <a:br>
            <a:rPr lang="en-US" sz="1300" b="0" i="0" kern="1200"/>
          </a:br>
          <a:r>
            <a:rPr lang="en-US" sz="1300" b="0" i="0" kern="1200"/>
            <a:t>c) Substance abuse</a:t>
          </a:r>
          <a:br>
            <a:rPr lang="en-US" sz="1300" b="0" i="0" kern="1200"/>
          </a:br>
          <a:r>
            <a:rPr lang="en-US" sz="1300" b="0" i="0" kern="1200"/>
            <a:t>d) Engaging in physical exercise</a:t>
          </a:r>
          <a:endParaRPr lang="en-US" sz="1300" kern="1200"/>
        </a:p>
      </dsp:txBody>
      <dsp:txXfrm>
        <a:off x="54944" y="2530341"/>
        <a:ext cx="7765750" cy="1015652"/>
      </dsp:txXfrm>
    </dsp:sp>
    <dsp:sp modelId="{C72346C1-68A5-4784-BE5C-B93B6791CE8D}">
      <dsp:nvSpPr>
        <dsp:cNvPr id="0" name=""/>
        <dsp:cNvSpPr/>
      </dsp:nvSpPr>
      <dsp:spPr>
        <a:xfrm>
          <a:off x="0" y="3638377"/>
          <a:ext cx="7875638" cy="1125540"/>
        </a:xfrm>
        <a:prstGeom prst="roundRect">
          <a:avLst/>
        </a:prstGeom>
        <a:solidFill>
          <a:schemeClr val="accent2">
            <a:hueOff val="4832710"/>
            <a:satOff val="-13870"/>
            <a:lumOff val="-222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The term "post-traumatic growth" suggests that after experiencing a "worst day":</a:t>
          </a:r>
          <a:br>
            <a:rPr lang="en-US" sz="1300" b="0" i="0" kern="1200"/>
          </a:br>
          <a:r>
            <a:rPr lang="en-US" sz="1300" b="0" i="0" kern="1200"/>
            <a:t>a) Individuals always develop PTSD</a:t>
          </a:r>
          <a:br>
            <a:rPr lang="en-US" sz="1300" b="0" i="0" kern="1200"/>
          </a:br>
          <a:r>
            <a:rPr lang="en-US" sz="1300" b="0" i="0" kern="1200"/>
            <a:t>b) People can experience positive psychological changes</a:t>
          </a:r>
          <a:br>
            <a:rPr lang="en-US" sz="1300" b="0" i="0" kern="1200"/>
          </a:br>
          <a:r>
            <a:rPr lang="en-US" sz="1300" b="0" i="0" kern="1200"/>
            <a:t>c) Emotional recovery is impossible</a:t>
          </a:r>
          <a:br>
            <a:rPr lang="en-US" sz="1300" b="0" i="0" kern="1200"/>
          </a:br>
          <a:r>
            <a:rPr lang="en-US" sz="1300" b="0" i="0" kern="1200"/>
            <a:t>d) Memory of the event fades completely</a:t>
          </a:r>
          <a:endParaRPr lang="en-US" sz="1300" kern="1200"/>
        </a:p>
      </dsp:txBody>
      <dsp:txXfrm>
        <a:off x="54944" y="3693321"/>
        <a:ext cx="7765750" cy="1015652"/>
      </dsp:txXfrm>
    </dsp:sp>
    <dsp:sp modelId="{D713DCCA-58B2-40EC-8EE9-51F9F421C156}">
      <dsp:nvSpPr>
        <dsp:cNvPr id="0" name=""/>
        <dsp:cNvSpPr/>
      </dsp:nvSpPr>
      <dsp:spPr>
        <a:xfrm>
          <a:off x="0" y="4801357"/>
          <a:ext cx="7875638" cy="112554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In the context of emotional regulation during a "worst day," the prefrontal cortex is responsible for:</a:t>
          </a:r>
          <a:br>
            <a:rPr lang="en-US" sz="1300" b="0" i="0" kern="1200"/>
          </a:br>
          <a:r>
            <a:rPr lang="en-US" sz="1300" b="0" i="0" kern="1200"/>
            <a:t>a) Generating emotional responses</a:t>
          </a:r>
          <a:br>
            <a:rPr lang="en-US" sz="1300" b="0" i="0" kern="1200"/>
          </a:br>
          <a:r>
            <a:rPr lang="en-US" sz="1300" b="0" i="0" kern="1200"/>
            <a:t>b) Storing long-term memories</a:t>
          </a:r>
          <a:br>
            <a:rPr lang="en-US" sz="1300" b="0" i="0" kern="1200"/>
          </a:br>
          <a:r>
            <a:rPr lang="en-US" sz="1300" b="0" i="0" kern="1200"/>
            <a:t>c) Executive functions and emotional control</a:t>
          </a:r>
          <a:br>
            <a:rPr lang="en-US" sz="1300" b="0" i="0" kern="1200"/>
          </a:br>
          <a:r>
            <a:rPr lang="en-US" sz="1300" b="0" i="0" kern="1200"/>
            <a:t>d) Triggering the fight-or-flight response</a:t>
          </a:r>
          <a:endParaRPr lang="en-US" sz="1300" kern="1200"/>
        </a:p>
      </dsp:txBody>
      <dsp:txXfrm>
        <a:off x="54944" y="4856301"/>
        <a:ext cx="7765750" cy="1015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168AC-08B0-9F47-F248-6568F5606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6C423E5-3EA3-DFC3-DD60-D7CF4EF88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9FA9823-7860-1294-4552-0340A1D3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20CC367-3619-F074-70C2-D2C4333E4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512928-98F3-7915-0521-050DBEFD5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888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ECB98-0004-B288-0104-79C10A85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B998576-A107-FDAF-CBA9-CF26A8846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0DCC29C-2180-03BB-3A6F-A5AB8E90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DE27E12-AF91-F35E-7C6D-43FB4E31C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176C9A7-CACA-E749-2F98-145A16122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076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7B40F20F-ED65-D4B1-992C-C765195415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76A1DAA-2D7C-3B78-F5B9-B1A97F0143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A825A71-7FD3-7A09-4B63-C1A76EF65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66D832B-E4D2-3D68-502D-A01966C6A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7342BBC-52F6-8A56-580F-90FAEB4DD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017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9DCEB4-78F8-FAF5-962E-27466C06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1E3D41D-CDB9-FFB3-7D07-D58DFADA8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6508B04-6441-E41A-7696-CBC840776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56B57DA-D3E4-6A4A-3FF3-ED28024E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E333A8C-1E78-AAFA-2C48-813DF41B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71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14C0F-62FB-EE53-61F1-8F3D4DDC7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236770F-48B7-BE21-2C03-E57FC404B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10175DB-D0C4-CB80-B6CA-8223AD07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A9A048A-076F-C326-0329-79675E2A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64A6FC8-3722-EA92-6A8E-8BE6E0AE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262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D4708-A2F4-902B-4F53-EC081A0AE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504EAA8-29F1-95D3-8D1A-916C2C1E1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67C1411-9494-DB2C-3DB8-DECA7F5CB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7790B2C-BC38-C23C-D715-F98794BF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8B3957E-586E-5807-0DFE-837DF416D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C25BB59-68F2-397A-B0B1-48A036B94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82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A8CAB-A164-DE80-895D-515A0E551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37222A5-8B6F-3BBF-66FD-563F9C310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DA1E84B-81D5-46CC-CBFE-3FAD5D046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8C2D2A3D-9223-0F20-6F9B-88019EE52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35DFA9CA-C804-D3A1-8CCD-5AC1E4C270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C87D6FC-C12F-AD65-B1D1-524C2FFCB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6EAD8C02-57F7-777C-D36F-B0604FEEF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EB11087-2E59-AAED-CB21-21F4B8C6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277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C0863-49E3-2226-762B-CEF9456D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0BBE79A-1825-DC95-6450-77FA2DE37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1336B585-BAEF-339C-E619-D8AFB1C09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B757AA2-6A57-10C2-A8E4-12AD40281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586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C9A635CF-6EAD-5F01-C5E0-F7F60F190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E6DB4229-EBA1-7786-792F-B0226284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263CE6C-B2AE-07B1-BBC3-44456FD2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622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77B8A-1846-6F51-68A6-9058AD752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EAE1AB-DA6F-C8E7-B332-774B26DE1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0EBD007-9EAA-5C92-E75F-E5194649E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155214C-C8F1-0242-807D-5E787F191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4B9F0D0-AF62-29E9-1743-E58030946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7F95E53-C097-E3C4-851F-CD51F457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724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A687D-EC8C-3AA3-5D7F-AB6DCC8C4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671FFD22-9CC1-1F17-AA22-B8C927012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405EA5B-112A-A8CD-4891-AA6CFBE21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9B9A165-6811-15D6-F3A0-4B433A19F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77E3273-C967-8FEF-437B-106A0F0C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2EAF1FC-F6D0-4239-73B5-BE543487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499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18160157-4D13-7B8C-C581-C5FF972AD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933FF9C-D6A6-1783-439F-0A2F8F7B0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C821BD2-FD03-2622-668D-CD50D18563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09E93D-5E33-4A93-93AA-657E6FA3AE4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44447D3-80F2-5A27-5549-2C29401BC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BF9A219-4A73-01AD-F19D-4227A4462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5F222C-443E-40B0-88C8-9C97DEF1CA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831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gamma.app/docs/Emotions-My-Worst-Week-oskll3owq78jj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7yFvd7_KVw&amp;t=79s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ordwall.net/resource/79467403/bad-emo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larm clocks with mouths">
            <a:extLst>
              <a:ext uri="{FF2B5EF4-FFF2-40B4-BE49-F238E27FC236}">
                <a16:creationId xmlns:a16="http://schemas.microsoft.com/office/drawing/2014/main" id="{1E50B4B1-D01F-76F4-1131-7B49D01B21F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6454" b="9903"/>
          <a:stretch/>
        </p:blipFill>
        <p:spPr>
          <a:xfrm>
            <a:off x="0" y="-29138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2FCC-07E9-1C97-4971-724662919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97363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Emotions. My worst week</a:t>
            </a:r>
            <a:br>
              <a:rPr lang="en-US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Created by Iryna Zhukevych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PhD in Pedagogical Sciences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Associate Professor</a:t>
            </a:r>
            <a:endParaRPr lang="uk-UA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052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7D72C-43C9-9F82-6BA9-BAF30B13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350196"/>
            <a:ext cx="5712542" cy="1624520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700" b="1" dirty="0"/>
              <a:t>Structure of bad emotions. </a:t>
            </a:r>
            <a:br>
              <a:rPr lang="en-US" sz="3700" b="1" dirty="0"/>
            </a:br>
            <a:r>
              <a:rPr lang="en-US" sz="3700" b="1" dirty="0"/>
              <a:t>Tips to reduce stress.</a:t>
            </a:r>
            <a:endParaRPr lang="uk-UA" sz="37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8E0203B-E239-8306-28CF-F51C0624F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650" y="3146321"/>
            <a:ext cx="5889523" cy="211393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effectLst/>
                <a:latin typeface="Inter"/>
                <a:hlinkClick r:id="rId2"/>
              </a:rPr>
              <a:t>https://gamma.app/docs/Emotions-My-Worst-Week-oskll3owq78jjml</a:t>
            </a:r>
            <a:endParaRPr lang="en-US" sz="20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Picture 4" descr="Pins and thread forming a heptagon">
            <a:extLst>
              <a:ext uri="{FF2B5EF4-FFF2-40B4-BE49-F238E27FC236}">
                <a16:creationId xmlns:a16="http://schemas.microsoft.com/office/drawing/2014/main" id="{933747F5-CFBA-E922-1EB5-F61B94C364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985" r="23615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5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A white pebble with a heart shape">
            <a:extLst>
              <a:ext uri="{FF2B5EF4-FFF2-40B4-BE49-F238E27FC236}">
                <a16:creationId xmlns:a16="http://schemas.microsoft.com/office/drawing/2014/main" id="{0F7764DE-02FD-1369-459A-FEB559824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8110D-9AA8-AD90-79FF-07C913734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191432" cy="1899912"/>
          </a:xfrm>
        </p:spPr>
        <p:txBody>
          <a:bodyPr>
            <a:normAutofit/>
          </a:bodyPr>
          <a:lstStyle/>
          <a:p>
            <a:pPr algn="ctr"/>
            <a:r>
              <a:rPr lang="en-US" sz="3400" b="1" i="0" dirty="0">
                <a:effectLst/>
                <a:latin typeface="Inter"/>
              </a:rPr>
              <a:t>My Worst Day: Exploring Emotional Experiences</a:t>
            </a:r>
            <a:endParaRPr lang="uk-UA" sz="3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C7FA166-13C0-48CC-A56B-A717A1310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2" y="2434201"/>
            <a:ext cx="5722373" cy="414358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b="0" i="0" dirty="0">
                <a:effectLst/>
                <a:latin typeface="Inter"/>
              </a:rPr>
              <a:t>Emotions play a significant role in shaping our experiences and memories. One of the most impactful emotional experiences is often referred to as our "worst day." This concept encompasses a time when we faced intense negative emotions, challenges, or life-altering events. Understanding and reflecting on these experiences can provide valuable insights into our emotional resilience, coping mechanisms, and personal growth.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32358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lourful carved figures of humans">
            <a:extLst>
              <a:ext uri="{FF2B5EF4-FFF2-40B4-BE49-F238E27FC236}">
                <a16:creationId xmlns:a16="http://schemas.microsoft.com/office/drawing/2014/main" id="{297F3DE6-7E39-D7F6-A124-232375CC50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9"/>
          <a:stretch/>
        </p:blipFill>
        <p:spPr>
          <a:xfrm>
            <a:off x="2519309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EA354E-B3FB-E20F-24A7-A0626BBF9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87" y="365125"/>
            <a:ext cx="10107561" cy="1899912"/>
          </a:xfrm>
        </p:spPr>
        <p:txBody>
          <a:bodyPr>
            <a:normAutofit/>
          </a:bodyPr>
          <a:lstStyle/>
          <a:p>
            <a:r>
              <a:rPr lang="en-US" sz="2500" b="1" i="0" dirty="0">
                <a:effectLst/>
                <a:latin typeface="Inter"/>
              </a:rPr>
              <a:t>Fill in the blank with the correct words.</a:t>
            </a:r>
            <a:br>
              <a:rPr lang="en-US" sz="2500" b="0" i="0" dirty="0">
                <a:effectLst/>
                <a:latin typeface="Inter"/>
              </a:rPr>
            </a:br>
            <a:br>
              <a:rPr lang="en-US" sz="2500" b="0" i="0" dirty="0">
                <a:effectLst/>
                <a:latin typeface="Inter"/>
              </a:rPr>
            </a:br>
            <a:r>
              <a:rPr lang="en-US" sz="2500" b="1" i="0" dirty="0">
                <a:effectLst/>
                <a:latin typeface="Inter"/>
              </a:rPr>
              <a:t>Word bank</a:t>
            </a:r>
            <a:r>
              <a:rPr lang="en-US" sz="2500" b="0" i="0" dirty="0">
                <a:effectLst/>
                <a:latin typeface="Inter"/>
              </a:rPr>
              <a:t>: catastrophic, limbic, reconsolidation, physiological, intelligence</a:t>
            </a:r>
            <a:endParaRPr lang="uk-UA" sz="25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AB87459-222C-6087-2D0B-70D1F34E5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6" y="2434201"/>
            <a:ext cx="5211097" cy="374276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b="0" i="0" dirty="0">
                <a:effectLst/>
                <a:latin typeface="Inter"/>
              </a:rPr>
              <a:t>The intensity of negative emotions on our worst day can lead to </a:t>
            </a:r>
            <a:r>
              <a:rPr lang="en-US" sz="1800" b="1" i="1" dirty="0">
                <a:effectLst/>
                <a:latin typeface="Inter"/>
              </a:rPr>
              <a:t>__</a:t>
            </a:r>
            <a:r>
              <a:rPr lang="en-US" sz="1800" b="0" i="0" dirty="0">
                <a:effectLst/>
                <a:latin typeface="Inter"/>
              </a:rPr>
              <a:t> stress responses in the body.</a:t>
            </a:r>
          </a:p>
          <a:p>
            <a:pPr>
              <a:buFont typeface="+mj-lt"/>
              <a:buAutoNum type="arabicPeriod"/>
            </a:pPr>
            <a:r>
              <a:rPr lang="en-US" sz="1800" b="0" i="0" dirty="0">
                <a:effectLst/>
                <a:latin typeface="Inter"/>
              </a:rPr>
              <a:t>Cognitive distortions, such as </a:t>
            </a:r>
            <a:r>
              <a:rPr lang="en-US" sz="1800" b="1" i="1" dirty="0">
                <a:effectLst/>
                <a:latin typeface="Inter"/>
              </a:rPr>
              <a:t>__</a:t>
            </a:r>
            <a:r>
              <a:rPr lang="en-US" sz="1800" b="0" i="0" dirty="0">
                <a:effectLst/>
                <a:latin typeface="Inter"/>
              </a:rPr>
              <a:t> thinking, often accompany our perception of a "worst day."</a:t>
            </a:r>
          </a:p>
          <a:p>
            <a:pPr>
              <a:buFont typeface="+mj-lt"/>
              <a:buAutoNum type="arabicPeriod"/>
            </a:pPr>
            <a:r>
              <a:rPr lang="en-US" sz="1800" b="0" i="0" dirty="0">
                <a:effectLst/>
                <a:latin typeface="Inter"/>
              </a:rPr>
              <a:t>The </a:t>
            </a:r>
            <a:r>
              <a:rPr lang="en-US" sz="1800" b="1" i="1" dirty="0">
                <a:effectLst/>
                <a:latin typeface="Inter"/>
              </a:rPr>
              <a:t>__</a:t>
            </a:r>
            <a:r>
              <a:rPr lang="en-US" sz="1800" b="0" i="0" dirty="0">
                <a:effectLst/>
                <a:latin typeface="Inter"/>
              </a:rPr>
              <a:t> system plays a crucial role in processing and storing emotionally charged memories.</a:t>
            </a:r>
          </a:p>
          <a:p>
            <a:pPr>
              <a:buFont typeface="+mj-lt"/>
              <a:buAutoNum type="arabicPeriod"/>
            </a:pPr>
            <a:r>
              <a:rPr lang="en-US" sz="1800" i="1" dirty="0">
                <a:effectLst/>
                <a:latin typeface="Inter"/>
              </a:rPr>
              <a:t>__</a:t>
            </a:r>
            <a:r>
              <a:rPr lang="en-US" sz="1800" i="0" dirty="0">
                <a:effectLst/>
                <a:latin typeface="Inter"/>
              </a:rPr>
              <a:t> is a psychological phenomenon where recalling negative events can actually strengthen neural pathways.</a:t>
            </a:r>
          </a:p>
          <a:p>
            <a:pPr>
              <a:buFont typeface="+mj-lt"/>
              <a:buAutoNum type="arabicPeriod"/>
            </a:pPr>
            <a:r>
              <a:rPr lang="en-US" sz="1800" b="0" i="0" dirty="0">
                <a:effectLst/>
                <a:latin typeface="Inter"/>
              </a:rPr>
              <a:t>Developing emotional </a:t>
            </a:r>
            <a:r>
              <a:rPr lang="en-US" sz="1800" b="1" i="1" dirty="0">
                <a:effectLst/>
                <a:latin typeface="Inter"/>
              </a:rPr>
              <a:t>__</a:t>
            </a:r>
            <a:r>
              <a:rPr lang="en-US" sz="1800" b="0" i="0" dirty="0">
                <a:effectLst/>
                <a:latin typeface="Inter"/>
              </a:rPr>
              <a:t> is crucial for effectively managing and recovering from difficult experiences.</a:t>
            </a:r>
          </a:p>
          <a:p>
            <a:pPr marL="0" indent="0">
              <a:buNone/>
            </a:pP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58640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B850A-0FE3-8E06-0FE4-1DB182EC3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0" y="327026"/>
            <a:ext cx="8131276" cy="302239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sz="2400" b="1" i="0" dirty="0">
                <a:effectLst/>
                <a:latin typeface="Inter"/>
              </a:rPr>
              <a:t>Choose the correct answer from the choices for each question.</a:t>
            </a:r>
            <a:endParaRPr lang="uk-UA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47244-6B37-8628-E9CA-27CA7BA436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871" r="23747"/>
          <a:stretch/>
        </p:blipFill>
        <p:spPr>
          <a:xfrm>
            <a:off x="8170606" y="1"/>
            <a:ext cx="4021394" cy="6856412"/>
          </a:xfrm>
          <a:custGeom>
            <a:avLst/>
            <a:gdLst/>
            <a:ahLst/>
            <a:cxnLst/>
            <a:rect l="l" t="t" r="r" b="b"/>
            <a:pathLst>
              <a:path w="5620032" h="6856412">
                <a:moveTo>
                  <a:pt x="13187" y="0"/>
                </a:moveTo>
                <a:lnTo>
                  <a:pt x="5620032" y="0"/>
                </a:lnTo>
                <a:lnTo>
                  <a:pt x="5620032" y="6856412"/>
                </a:lnTo>
                <a:lnTo>
                  <a:pt x="0" y="6856412"/>
                </a:lnTo>
                <a:lnTo>
                  <a:pt x="64318" y="6298274"/>
                </a:lnTo>
                <a:cubicBezTo>
                  <a:pt x="203221" y="4970220"/>
                  <a:pt x="240510" y="3632077"/>
                  <a:pt x="97152" y="2276000"/>
                </a:cubicBezTo>
                <a:cubicBezTo>
                  <a:pt x="35713" y="1694824"/>
                  <a:pt x="7455" y="1116942"/>
                  <a:pt x="6154" y="541737"/>
                </a:cubicBezTo>
                <a:close/>
              </a:path>
            </a:pathLst>
          </a:custGeom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CEA29936-ADCC-24FC-9AFD-F571AD4251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31720"/>
              </p:ext>
            </p:extLst>
          </p:nvPr>
        </p:nvGraphicFramePr>
        <p:xfrm>
          <a:off x="167149" y="629265"/>
          <a:ext cx="7875638" cy="6076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905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CF829-7E4F-2770-0774-FA5A8E88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55" y="365125"/>
            <a:ext cx="5676562" cy="1807305"/>
          </a:xfrm>
        </p:spPr>
        <p:txBody>
          <a:bodyPr>
            <a:normAutofit/>
          </a:bodyPr>
          <a:lstStyle/>
          <a:p>
            <a:r>
              <a:rPr lang="en-US" sz="2800" b="1" i="0" dirty="0">
                <a:effectLst/>
                <a:latin typeface="Inter"/>
              </a:rPr>
              <a:t>Discuss the following questions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7923096-FB10-0128-8EB6-A015B5601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135" y="2333297"/>
            <a:ext cx="5962785" cy="3843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Describe a hypothetical "worst day" scenario and analyze the potential emotional and psychological impacts it might have on an individual.</a:t>
            </a:r>
          </a:p>
          <a:p>
            <a:pPr>
              <a:buFont typeface="+mj-lt"/>
              <a:buAutoNum type="arabicPeriod" startAt="2"/>
            </a:pPr>
            <a:endParaRPr lang="uk-UA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 startAt="2"/>
            </a:pP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Discuss the role of social support systems in helping individuals cope with and recover from their "worst day" experiences.</a:t>
            </a:r>
          </a:p>
          <a:p>
            <a:pPr marL="0" indent="0">
              <a:buNone/>
            </a:pP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Explain how the concept of cognitive reappraisal can be applied to transform the narrative of one's "worst day" into an opportunity for personal growth.</a:t>
            </a:r>
          </a:p>
          <a:p>
            <a:endParaRPr lang="uk-UA" sz="1700" dirty="0"/>
          </a:p>
        </p:txBody>
      </p:sp>
      <p:pic>
        <p:nvPicPr>
          <p:cNvPr id="30" name="Picture 4" descr="Drawings on colourful paper">
            <a:extLst>
              <a:ext uri="{FF2B5EF4-FFF2-40B4-BE49-F238E27FC236}">
                <a16:creationId xmlns:a16="http://schemas.microsoft.com/office/drawing/2014/main" id="{6E36AF5B-0265-1830-E8AF-FFBCD4561B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52" r="32510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499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 up image of hands applauding">
            <a:extLst>
              <a:ext uri="{FF2B5EF4-FFF2-40B4-BE49-F238E27FC236}">
                <a16:creationId xmlns:a16="http://schemas.microsoft.com/office/drawing/2014/main" id="{5C5837AD-5016-F58F-9A96-4663797DF5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BF8CB-4064-073A-57FB-5830E7BC1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365125"/>
            <a:ext cx="6902245" cy="1188372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/>
              <a:t>Watch the video and discuss the questions below.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F805545-05EA-31F8-A4F4-51145CD9B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38" y="1465006"/>
            <a:ext cx="7164124" cy="47119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https://www.youtube.com/watch?v=g7yFvd7_KVw&amp;t=79s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Why are people turning to apps for mindfulness practices?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was the fastest-growing health trend among adults in the U.S. according to a 2018 study by the CDC?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does mindfulness meditation help individuals become aware of their thoughts, sensations, and emotions?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physical differences have neuroscientists found in the brain when mindfulness is practiced?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does mindfulness meditation help reduce stress and anxiety?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part of the brain is activated when the mind is passively resting, leading to negative thoughts and feelings?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can mindfulness meditation impact how we interact with others in the real world?</a:t>
            </a:r>
          </a:p>
          <a:p>
            <a:pPr marL="0" indent="0">
              <a:buNone/>
            </a:pP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320360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3A344-45E0-D03E-3474-9FDAFED1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06" y="325369"/>
            <a:ext cx="4762876" cy="1542329"/>
          </a:xfrm>
        </p:spPr>
        <p:txBody>
          <a:bodyPr anchor="b">
            <a:normAutofit/>
          </a:bodyPr>
          <a:lstStyle/>
          <a:p>
            <a:pPr algn="ctr"/>
            <a:r>
              <a:rPr lang="en-US" sz="5400" dirty="0"/>
              <a:t>Speaking Cards</a:t>
            </a:r>
            <a:endParaRPr lang="uk-UA" sz="54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39706FD-107F-255F-58BC-B8C738B3B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93" y="3805083"/>
            <a:ext cx="5021477" cy="2388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https://wordwall.net/resource/79467403/bad-emotions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91721081-0999-25C8-99D1-2E7A04631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5" r="16592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476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679</Words>
  <Application>Microsoft Office PowerPoint</Application>
  <PresentationFormat>Широкий екран</PresentationFormat>
  <Paragraphs>34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Inter</vt:lpstr>
      <vt:lpstr>Times New Roman</vt:lpstr>
      <vt:lpstr>Тема Office</vt:lpstr>
      <vt:lpstr>Emotions. My worst week    Created by Iryna Zhukevych PhD in Pedagogical Sciences Associate Professor</vt:lpstr>
      <vt:lpstr>Structure of bad emotions.  Tips to reduce stress.</vt:lpstr>
      <vt:lpstr>My Worst Day: Exploring Emotional Experiences</vt:lpstr>
      <vt:lpstr>Fill in the blank with the correct words.  Word bank: catastrophic, limbic, reconsolidation, physiological, intelligence</vt:lpstr>
      <vt:lpstr>Choose the correct answer from the choices for each question.</vt:lpstr>
      <vt:lpstr>Discuss the following questions</vt:lpstr>
      <vt:lpstr>Watch the video and discuss the questions below.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2024-10-03T09:31:57Z</dcterms:created>
  <dcterms:modified xsi:type="dcterms:W3CDTF">2024-12-03T17:54:14Z</dcterms:modified>
</cp:coreProperties>
</file>