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64" r:id="rId4"/>
    <p:sldId id="269" r:id="rId5"/>
    <p:sldId id="265" r:id="rId6"/>
    <p:sldId id="262" r:id="rId7"/>
    <p:sldId id="266" r:id="rId8"/>
    <p:sldId id="268" r:id="rId9"/>
    <p:sldId id="279" r:id="rId10"/>
    <p:sldId id="270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146CD3A3-F496-432C-AB42-54B5F4C66AA3}"/>
    <pc:docChg chg="delSld">
      <pc:chgData name="Iryna Zhukevych" userId="32b9d8b4c7aa7458" providerId="LiveId" clId="{146CD3A3-F496-432C-AB42-54B5F4C66AA3}" dt="2025-01-04T17:20:12.040" v="12" actId="2696"/>
      <pc:docMkLst>
        <pc:docMk/>
      </pc:docMkLst>
      <pc:sldChg chg="del">
        <pc:chgData name="Iryna Zhukevych" userId="32b9d8b4c7aa7458" providerId="LiveId" clId="{146CD3A3-F496-432C-AB42-54B5F4C66AA3}" dt="2025-01-04T17:18:41.548" v="0" actId="2696"/>
        <pc:sldMkLst>
          <pc:docMk/>
          <pc:sldMk cId="2693430989" sldId="257"/>
        </pc:sldMkLst>
      </pc:sldChg>
      <pc:sldChg chg="del">
        <pc:chgData name="Iryna Zhukevych" userId="32b9d8b4c7aa7458" providerId="LiveId" clId="{146CD3A3-F496-432C-AB42-54B5F4C66AA3}" dt="2025-01-04T17:18:51.140" v="1" actId="2696"/>
        <pc:sldMkLst>
          <pc:docMk/>
          <pc:sldMk cId="3863084994" sldId="259"/>
        </pc:sldMkLst>
      </pc:sldChg>
      <pc:sldChg chg="del">
        <pc:chgData name="Iryna Zhukevych" userId="32b9d8b4c7aa7458" providerId="LiveId" clId="{146CD3A3-F496-432C-AB42-54B5F4C66AA3}" dt="2025-01-04T17:18:54.531" v="2" actId="2696"/>
        <pc:sldMkLst>
          <pc:docMk/>
          <pc:sldMk cId="2156468251" sldId="260"/>
        </pc:sldMkLst>
      </pc:sldChg>
      <pc:sldChg chg="del">
        <pc:chgData name="Iryna Zhukevych" userId="32b9d8b4c7aa7458" providerId="LiveId" clId="{146CD3A3-F496-432C-AB42-54B5F4C66AA3}" dt="2025-01-04T17:19:14.332" v="7" actId="2696"/>
        <pc:sldMkLst>
          <pc:docMk/>
          <pc:sldMk cId="1594023446" sldId="261"/>
        </pc:sldMkLst>
      </pc:sldChg>
      <pc:sldChg chg="del">
        <pc:chgData name="Iryna Zhukevych" userId="32b9d8b4c7aa7458" providerId="LiveId" clId="{146CD3A3-F496-432C-AB42-54B5F4C66AA3}" dt="2025-01-04T17:19:27.886" v="9" actId="2696"/>
        <pc:sldMkLst>
          <pc:docMk/>
          <pc:sldMk cId="2142556924" sldId="263"/>
        </pc:sldMkLst>
      </pc:sldChg>
      <pc:sldChg chg="del">
        <pc:chgData name="Iryna Zhukevych" userId="32b9d8b4c7aa7458" providerId="LiveId" clId="{146CD3A3-F496-432C-AB42-54B5F4C66AA3}" dt="2025-01-04T17:19:47.522" v="10" actId="2696"/>
        <pc:sldMkLst>
          <pc:docMk/>
          <pc:sldMk cId="309021436" sldId="267"/>
        </pc:sldMkLst>
      </pc:sldChg>
      <pc:sldChg chg="del">
        <pc:chgData name="Iryna Zhukevych" userId="32b9d8b4c7aa7458" providerId="LiveId" clId="{146CD3A3-F496-432C-AB42-54B5F4C66AA3}" dt="2025-01-04T17:18:59.230" v="3" actId="2696"/>
        <pc:sldMkLst>
          <pc:docMk/>
          <pc:sldMk cId="105140538" sldId="272"/>
        </pc:sldMkLst>
      </pc:sldChg>
      <pc:sldChg chg="del">
        <pc:chgData name="Iryna Zhukevych" userId="32b9d8b4c7aa7458" providerId="LiveId" clId="{146CD3A3-F496-432C-AB42-54B5F4C66AA3}" dt="2025-01-04T17:19:04.047" v="4" actId="2696"/>
        <pc:sldMkLst>
          <pc:docMk/>
          <pc:sldMk cId="2249027329" sldId="273"/>
        </pc:sldMkLst>
      </pc:sldChg>
      <pc:sldChg chg="del">
        <pc:chgData name="Iryna Zhukevych" userId="32b9d8b4c7aa7458" providerId="LiveId" clId="{146CD3A3-F496-432C-AB42-54B5F4C66AA3}" dt="2025-01-04T17:19:06.429" v="5" actId="2696"/>
        <pc:sldMkLst>
          <pc:docMk/>
          <pc:sldMk cId="4133963252" sldId="274"/>
        </pc:sldMkLst>
      </pc:sldChg>
      <pc:sldChg chg="del">
        <pc:chgData name="Iryna Zhukevych" userId="32b9d8b4c7aa7458" providerId="LiveId" clId="{146CD3A3-F496-432C-AB42-54B5F4C66AA3}" dt="2025-01-04T17:19:09.622" v="6" actId="2696"/>
        <pc:sldMkLst>
          <pc:docMk/>
          <pc:sldMk cId="2836457829" sldId="275"/>
        </pc:sldMkLst>
      </pc:sldChg>
      <pc:sldChg chg="del">
        <pc:chgData name="Iryna Zhukevych" userId="32b9d8b4c7aa7458" providerId="LiveId" clId="{146CD3A3-F496-432C-AB42-54B5F4C66AA3}" dt="2025-01-04T17:19:18.897" v="8" actId="2696"/>
        <pc:sldMkLst>
          <pc:docMk/>
          <pc:sldMk cId="4269733433" sldId="276"/>
        </pc:sldMkLst>
      </pc:sldChg>
      <pc:sldChg chg="del">
        <pc:chgData name="Iryna Zhukevych" userId="32b9d8b4c7aa7458" providerId="LiveId" clId="{146CD3A3-F496-432C-AB42-54B5F4C66AA3}" dt="2025-01-04T17:19:54.543" v="11" actId="2696"/>
        <pc:sldMkLst>
          <pc:docMk/>
          <pc:sldMk cId="3242256086" sldId="277"/>
        </pc:sldMkLst>
      </pc:sldChg>
      <pc:sldChg chg="del">
        <pc:chgData name="Iryna Zhukevych" userId="32b9d8b4c7aa7458" providerId="LiveId" clId="{146CD3A3-F496-432C-AB42-54B5F4C66AA3}" dt="2025-01-04T17:20:12.040" v="12" actId="2696"/>
        <pc:sldMkLst>
          <pc:docMk/>
          <pc:sldMk cId="311763512" sldId="278"/>
        </pc:sldMkLst>
      </pc:sldChg>
    </pc:docChg>
  </pc:docChgLst>
  <pc:docChgLst>
    <pc:chgData name="Iryna Zhukevych" userId="32b9d8b4c7aa7458" providerId="LiveId" clId="{B59C08FD-978A-4F88-8653-E6867ED23692}"/>
    <pc:docChg chg="undo custSel addSld delSld modSld sldOrd modMainMaster">
      <pc:chgData name="Iryna Zhukevych" userId="32b9d8b4c7aa7458" providerId="LiveId" clId="{B59C08FD-978A-4F88-8653-E6867ED23692}" dt="2024-12-08T08:38:16.075" v="749" actId="27636"/>
      <pc:docMkLst>
        <pc:docMk/>
      </pc:docMkLst>
      <pc:sldChg chg="addSp delSp modSp new mod modTransition setBg addAnim">
        <pc:chgData name="Iryna Zhukevych" userId="32b9d8b4c7aa7458" providerId="LiveId" clId="{B59C08FD-978A-4F88-8653-E6867ED23692}" dt="2024-12-05T11:57:33.509" v="612"/>
        <pc:sldMkLst>
          <pc:docMk/>
          <pc:sldMk cId="3827991994" sldId="256"/>
        </pc:sldMkLst>
        <pc:spChg chg="mod">
          <ac:chgData name="Iryna Zhukevych" userId="32b9d8b4c7aa7458" providerId="LiveId" clId="{B59C08FD-978A-4F88-8653-E6867ED23692}" dt="2024-12-04T16:27:23.087" v="425" actId="122"/>
          <ac:spMkLst>
            <pc:docMk/>
            <pc:sldMk cId="3827991994" sldId="256"/>
            <ac:spMk id="2" creationId="{508F141F-541F-3CCA-7656-EFA8185F5925}"/>
          </ac:spMkLst>
        </pc:spChg>
        <pc:spChg chg="mod">
          <ac:chgData name="Iryna Zhukevych" userId="32b9d8b4c7aa7458" providerId="LiveId" clId="{B59C08FD-978A-4F88-8653-E6867ED23692}" dt="2024-12-04T16:12:54.222" v="285" actId="1076"/>
          <ac:spMkLst>
            <pc:docMk/>
            <pc:sldMk cId="3827991994" sldId="256"/>
            <ac:spMk id="3" creationId="{CD61093F-CC06-4C8B-224F-F0698BFF9764}"/>
          </ac:spMkLst>
        </pc:spChg>
        <pc:spChg chg="add">
          <ac:chgData name="Iryna Zhukevych" userId="32b9d8b4c7aa7458" providerId="LiveId" clId="{B59C08FD-978A-4F88-8653-E6867ED23692}" dt="2024-12-04T16:07:08.910" v="270" actId="26606"/>
          <ac:spMkLst>
            <pc:docMk/>
            <pc:sldMk cId="3827991994" sldId="256"/>
            <ac:spMk id="11" creationId="{9B7AD9F6-8CE7-4299-8FC6-328F4DCD3FF9}"/>
          </ac:spMkLst>
        </pc:spChg>
        <pc:spChg chg="add">
          <ac:chgData name="Iryna Zhukevych" userId="32b9d8b4c7aa7458" providerId="LiveId" clId="{B59C08FD-978A-4F88-8653-E6867ED23692}" dt="2024-12-04T16:07:08.910" v="270" actId="26606"/>
          <ac:spMkLst>
            <pc:docMk/>
            <pc:sldMk cId="3827991994" sldId="256"/>
            <ac:spMk id="13" creationId="{F49775AF-8896-43EE-92C6-83497D6DC56F}"/>
          </ac:spMkLst>
        </pc:spChg>
        <pc:picChg chg="add">
          <ac:chgData name="Iryna Zhukevych" userId="32b9d8b4c7aa7458" providerId="LiveId" clId="{B59C08FD-978A-4F88-8653-E6867ED23692}" dt="2024-12-04T16:07:08.910" v="270" actId="26606"/>
          <ac:picMkLst>
            <pc:docMk/>
            <pc:sldMk cId="3827991994" sldId="256"/>
            <ac:picMk id="7" creationId="{E514474C-717B-7E12-FDD8-725304C45B67}"/>
          </ac:picMkLst>
        </pc:picChg>
      </pc:sldChg>
      <pc:sldChg chg="addSp delSp modSp new mod modTransition setBg">
        <pc:chgData name="Iryna Zhukevych" userId="32b9d8b4c7aa7458" providerId="LiveId" clId="{B59C08FD-978A-4F88-8653-E6867ED23692}" dt="2024-12-05T11:57:33.509" v="612"/>
        <pc:sldMkLst>
          <pc:docMk/>
          <pc:sldMk cId="2693430989" sldId="257"/>
        </pc:sldMkLst>
      </pc:sldChg>
      <pc:sldChg chg="addSp delSp modSp new del mod setBg">
        <pc:chgData name="Iryna Zhukevych" userId="32b9d8b4c7aa7458" providerId="LiveId" clId="{B59C08FD-978A-4F88-8653-E6867ED23692}" dt="2024-12-04T16:20:16.527" v="344" actId="2696"/>
        <pc:sldMkLst>
          <pc:docMk/>
          <pc:sldMk cId="1206496132" sldId="258"/>
        </pc:sldMkLst>
      </pc:sldChg>
      <pc:sldChg chg="addSp delSp modSp new mod modTransition setBg">
        <pc:chgData name="Iryna Zhukevych" userId="32b9d8b4c7aa7458" providerId="LiveId" clId="{B59C08FD-978A-4F88-8653-E6867ED23692}" dt="2024-12-05T11:57:33.509" v="612"/>
        <pc:sldMkLst>
          <pc:docMk/>
          <pc:sldMk cId="3863084994" sldId="259"/>
        </pc:sldMkLst>
        <pc:spChg chg="mod">
          <ac:chgData name="Iryna Zhukevych" userId="32b9d8b4c7aa7458" providerId="LiveId" clId="{B59C08FD-978A-4F88-8653-E6867ED23692}" dt="2024-12-04T16:18:24.547" v="330" actId="14100"/>
          <ac:spMkLst>
            <pc:docMk/>
            <pc:sldMk cId="3863084994" sldId="259"/>
            <ac:spMk id="2" creationId="{939F2E73-8084-4EA1-2040-F4865B09F047}"/>
          </ac:spMkLst>
        </pc:spChg>
        <pc:spChg chg="add">
          <ac:chgData name="Iryna Zhukevych" userId="32b9d8b4c7aa7458" providerId="LiveId" clId="{B59C08FD-978A-4F88-8653-E6867ED23692}" dt="2024-12-04T16:16:59.665" v="326" actId="26606"/>
          <ac:spMkLst>
            <pc:docMk/>
            <pc:sldMk cId="3863084994" sldId="259"/>
            <ac:spMk id="9" creationId="{2659FDB4-FCBE-4A89-B46D-43D4FA54464D}"/>
          </ac:spMkLst>
        </pc:spChg>
        <pc:graphicFrameChg chg="add">
          <ac:chgData name="Iryna Zhukevych" userId="32b9d8b4c7aa7458" providerId="LiveId" clId="{B59C08FD-978A-4F88-8653-E6867ED23692}" dt="2024-12-04T16:16:59.665" v="326" actId="26606"/>
          <ac:graphicFrameMkLst>
            <pc:docMk/>
            <pc:sldMk cId="3863084994" sldId="259"/>
            <ac:graphicFrameMk id="5" creationId="{8F140001-8577-F7E0-E7B9-7C771254DD02}"/>
          </ac:graphicFrameMkLst>
        </pc:graphicFrameChg>
        <pc:cxnChg chg="add">
          <ac:chgData name="Iryna Zhukevych" userId="32b9d8b4c7aa7458" providerId="LiveId" clId="{B59C08FD-978A-4F88-8653-E6867ED23692}" dt="2024-12-04T16:16:59.665" v="326" actId="26606"/>
          <ac:cxnSpMkLst>
            <pc:docMk/>
            <pc:sldMk cId="3863084994" sldId="259"/>
            <ac:cxnSpMk id="11" creationId="{C8F51B3F-8331-4E4A-AE96-D47B1006EEAD}"/>
          </ac:cxnSpMkLst>
        </pc:cxnChg>
      </pc:sldChg>
      <pc:sldChg chg="addSp delSp modSp new mod ord modTransition setBg">
        <pc:chgData name="Iryna Zhukevych" userId="32b9d8b4c7aa7458" providerId="LiveId" clId="{B59C08FD-978A-4F88-8653-E6867ED23692}" dt="2024-12-08T08:32:16.755" v="614"/>
        <pc:sldMkLst>
          <pc:docMk/>
          <pc:sldMk cId="2156468251" sldId="260"/>
        </pc:sldMkLst>
        <pc:spChg chg="mod">
          <ac:chgData name="Iryna Zhukevych" userId="32b9d8b4c7aa7458" providerId="LiveId" clId="{B59C08FD-978A-4F88-8653-E6867ED23692}" dt="2024-12-04T16:19:20.652" v="335" actId="2710"/>
          <ac:spMkLst>
            <pc:docMk/>
            <pc:sldMk cId="2156468251" sldId="260"/>
            <ac:spMk id="3" creationId="{E8326CDD-4799-2E48-9A16-52C85713C5D3}"/>
          </ac:spMkLst>
        </pc:spChg>
        <pc:spChg chg="add">
          <ac:chgData name="Iryna Zhukevych" userId="32b9d8b4c7aa7458" providerId="LiveId" clId="{B59C08FD-978A-4F88-8653-E6867ED23692}" dt="2024-12-04T16:19:13.196" v="333" actId="26606"/>
          <ac:spMkLst>
            <pc:docMk/>
            <pc:sldMk cId="2156468251" sldId="260"/>
            <ac:spMk id="8" creationId="{F837543A-6020-4505-A233-C9DB4BF74011}"/>
          </ac:spMkLst>
        </pc:spChg>
        <pc:spChg chg="add">
          <ac:chgData name="Iryna Zhukevych" userId="32b9d8b4c7aa7458" providerId="LiveId" clId="{B59C08FD-978A-4F88-8653-E6867ED23692}" dt="2024-12-04T16:19:13.196" v="333" actId="26606"/>
          <ac:spMkLst>
            <pc:docMk/>
            <pc:sldMk cId="2156468251" sldId="260"/>
            <ac:spMk id="10" creationId="{35B16301-FB18-48BA-A6DD-C37CAF6F9A18}"/>
          </ac:spMkLst>
        </pc:spChg>
        <pc:spChg chg="add">
          <ac:chgData name="Iryna Zhukevych" userId="32b9d8b4c7aa7458" providerId="LiveId" clId="{B59C08FD-978A-4F88-8653-E6867ED23692}" dt="2024-12-04T16:19:13.196" v="333" actId="26606"/>
          <ac:spMkLst>
            <pc:docMk/>
            <pc:sldMk cId="2156468251" sldId="260"/>
            <ac:spMk id="12" creationId="{C3C0D90E-074A-4F52-9B11-B52BEF4BCBE5}"/>
          </ac:spMkLst>
        </pc:spChg>
        <pc:spChg chg="add">
          <ac:chgData name="Iryna Zhukevych" userId="32b9d8b4c7aa7458" providerId="LiveId" clId="{B59C08FD-978A-4F88-8653-E6867ED23692}" dt="2024-12-04T16:19:13.196" v="333" actId="26606"/>
          <ac:spMkLst>
            <pc:docMk/>
            <pc:sldMk cId="2156468251" sldId="260"/>
            <ac:spMk id="14" creationId="{CABBD4C1-E6F8-46F6-8152-A8A97490BF4D}"/>
          </ac:spMkLst>
        </pc:spChg>
        <pc:spChg chg="add">
          <ac:chgData name="Iryna Zhukevych" userId="32b9d8b4c7aa7458" providerId="LiveId" clId="{B59C08FD-978A-4F88-8653-E6867ED23692}" dt="2024-12-04T16:19:13.196" v="333" actId="26606"/>
          <ac:spMkLst>
            <pc:docMk/>
            <pc:sldMk cId="2156468251" sldId="260"/>
            <ac:spMk id="16" creationId="{83BA5EF5-1FE9-4BF9-83BB-269BCDDF6156}"/>
          </ac:spMkLst>
        </pc:spChg>
        <pc:spChg chg="add">
          <ac:chgData name="Iryna Zhukevych" userId="32b9d8b4c7aa7458" providerId="LiveId" clId="{B59C08FD-978A-4F88-8653-E6867ED23692}" dt="2024-12-04T16:19:13.196" v="333" actId="26606"/>
          <ac:spMkLst>
            <pc:docMk/>
            <pc:sldMk cId="2156468251" sldId="260"/>
            <ac:spMk id="20" creationId="{88853921-7BC9-4BDE-ACAB-133C683C82D6}"/>
          </ac:spMkLst>
        </pc:spChg>
        <pc:spChg chg="add">
          <ac:chgData name="Iryna Zhukevych" userId="32b9d8b4c7aa7458" providerId="LiveId" clId="{B59C08FD-978A-4F88-8653-E6867ED23692}" dt="2024-12-04T16:19:13.196" v="333" actId="26606"/>
          <ac:spMkLst>
            <pc:docMk/>
            <pc:sldMk cId="2156468251" sldId="260"/>
            <ac:spMk id="22" creationId="{09192968-3AE7-4470-A61C-97294BB92731}"/>
          </ac:spMkLst>
        </pc:spChg>
        <pc:spChg chg="add">
          <ac:chgData name="Iryna Zhukevych" userId="32b9d8b4c7aa7458" providerId="LiveId" clId="{B59C08FD-978A-4F88-8653-E6867ED23692}" dt="2024-12-04T16:19:13.196" v="333" actId="26606"/>
          <ac:spMkLst>
            <pc:docMk/>
            <pc:sldMk cId="2156468251" sldId="260"/>
            <ac:spMk id="24" creationId="{3AB72E55-43E4-4356-BFE8-E2102CB0B505}"/>
          </ac:spMkLst>
        </pc:spChg>
        <pc:cxnChg chg="add">
          <ac:chgData name="Iryna Zhukevych" userId="32b9d8b4c7aa7458" providerId="LiveId" clId="{B59C08FD-978A-4F88-8653-E6867ED23692}" dt="2024-12-04T16:19:13.196" v="333" actId="26606"/>
          <ac:cxnSpMkLst>
            <pc:docMk/>
            <pc:sldMk cId="2156468251" sldId="260"/>
            <ac:cxnSpMk id="18" creationId="{4B3BCACB-5880-460B-9606-8C433A9AF99D}"/>
          </ac:cxnSpMkLst>
        </pc:cxnChg>
      </pc:sldChg>
      <pc:sldChg chg="addSp delSp modSp new mod ord modTransition setBg">
        <pc:chgData name="Iryna Zhukevych" userId="32b9d8b4c7aa7458" providerId="LiveId" clId="{B59C08FD-978A-4F88-8653-E6867ED23692}" dt="2024-12-05T11:57:33.509" v="612"/>
        <pc:sldMkLst>
          <pc:docMk/>
          <pc:sldMk cId="1594023446" sldId="261"/>
        </pc:sldMkLst>
        <pc:spChg chg="mod">
          <ac:chgData name="Iryna Zhukevych" userId="32b9d8b4c7aa7458" providerId="LiveId" clId="{B59C08FD-978A-4F88-8653-E6867ED23692}" dt="2024-12-04T16:19:38.026" v="336" actId="26606"/>
          <ac:spMkLst>
            <pc:docMk/>
            <pc:sldMk cId="1594023446" sldId="261"/>
            <ac:spMk id="2" creationId="{06C8F462-9575-8007-734A-B6B1619FEE4E}"/>
          </ac:spMkLst>
        </pc:spChg>
        <pc:spChg chg="add">
          <ac:chgData name="Iryna Zhukevych" userId="32b9d8b4c7aa7458" providerId="LiveId" clId="{B59C08FD-978A-4F88-8653-E6867ED23692}" dt="2024-12-04T16:19:38.026" v="336" actId="26606"/>
          <ac:spMkLst>
            <pc:docMk/>
            <pc:sldMk cId="1594023446" sldId="261"/>
            <ac:spMk id="9" creationId="{AE2B703B-46F9-481A-A605-82E2A828C4FA}"/>
          </ac:spMkLst>
        </pc:spChg>
        <pc:spChg chg="add">
          <ac:chgData name="Iryna Zhukevych" userId="32b9d8b4c7aa7458" providerId="LiveId" clId="{B59C08FD-978A-4F88-8653-E6867ED23692}" dt="2024-12-04T16:19:38.026" v="336" actId="26606"/>
          <ac:spMkLst>
            <pc:docMk/>
            <pc:sldMk cId="1594023446" sldId="261"/>
            <ac:spMk id="11" creationId="{F13BE4D7-0C3D-4906-B230-A1C5B4665CCF}"/>
          </ac:spMkLst>
        </pc:spChg>
        <pc:graphicFrameChg chg="add mod">
          <ac:chgData name="Iryna Zhukevych" userId="32b9d8b4c7aa7458" providerId="LiveId" clId="{B59C08FD-978A-4F88-8653-E6867ED23692}" dt="2024-12-04T16:19:59.854" v="341" actId="113"/>
          <ac:graphicFrameMkLst>
            <pc:docMk/>
            <pc:sldMk cId="1594023446" sldId="261"/>
            <ac:graphicFrameMk id="5" creationId="{26AB1985-211D-12F9-0AD7-FE1E4D5468B9}"/>
          </ac:graphicFrameMkLst>
        </pc:graphicFrameChg>
      </pc:sldChg>
      <pc:sldChg chg="addSp modSp new mod modTransition setBg">
        <pc:chgData name="Iryna Zhukevych" userId="32b9d8b4c7aa7458" providerId="LiveId" clId="{B59C08FD-978A-4F88-8653-E6867ED23692}" dt="2024-12-05T11:57:33.509" v="612"/>
        <pc:sldMkLst>
          <pc:docMk/>
          <pc:sldMk cId="1590491859" sldId="262"/>
        </pc:sldMkLst>
        <pc:spChg chg="mod">
          <ac:chgData name="Iryna Zhukevych" userId="32b9d8b4c7aa7458" providerId="LiveId" clId="{B59C08FD-978A-4F88-8653-E6867ED23692}" dt="2024-12-04T16:23:31.635" v="384" actId="1076"/>
          <ac:spMkLst>
            <pc:docMk/>
            <pc:sldMk cId="1590491859" sldId="262"/>
            <ac:spMk id="2" creationId="{5FB307E2-BDC8-81D9-E590-6B76B4E6DEBF}"/>
          </ac:spMkLst>
        </pc:spChg>
        <pc:spChg chg="mod">
          <ac:chgData name="Iryna Zhukevych" userId="32b9d8b4c7aa7458" providerId="LiveId" clId="{B59C08FD-978A-4F88-8653-E6867ED23692}" dt="2024-12-04T16:24:01.214" v="397" actId="14100"/>
          <ac:spMkLst>
            <pc:docMk/>
            <pc:sldMk cId="1590491859" sldId="262"/>
            <ac:spMk id="3" creationId="{E2C8A9AB-2587-2717-3704-0153EF77F5FB}"/>
          </ac:spMkLst>
        </pc:spChg>
        <pc:spChg chg="add">
          <ac:chgData name="Iryna Zhukevych" userId="32b9d8b4c7aa7458" providerId="LiveId" clId="{B59C08FD-978A-4F88-8653-E6867ED23692}" dt="2024-12-04T16:23:20.803" v="381" actId="26606"/>
          <ac:spMkLst>
            <pc:docMk/>
            <pc:sldMk cId="1590491859" sldId="262"/>
            <ac:spMk id="9" creationId="{9F7D5CDA-D291-4307-BF55-1381FED29634}"/>
          </ac:spMkLst>
        </pc:spChg>
        <pc:picChg chg="add">
          <ac:chgData name="Iryna Zhukevych" userId="32b9d8b4c7aa7458" providerId="LiveId" clId="{B59C08FD-978A-4F88-8653-E6867ED23692}" dt="2024-12-04T16:23:20.803" v="381" actId="26606"/>
          <ac:picMkLst>
            <pc:docMk/>
            <pc:sldMk cId="1590491859" sldId="262"/>
            <ac:picMk id="5" creationId="{C60C6C01-333D-E28E-38EC-6F8FD5CA9041}"/>
          </ac:picMkLst>
        </pc:picChg>
      </pc:sldChg>
      <pc:sldChg chg="addSp modSp new mod modTransition setBg">
        <pc:chgData name="Iryna Zhukevych" userId="32b9d8b4c7aa7458" providerId="LiveId" clId="{B59C08FD-978A-4F88-8653-E6867ED23692}" dt="2024-12-05T11:57:33.509" v="612"/>
        <pc:sldMkLst>
          <pc:docMk/>
          <pc:sldMk cId="2142556924" sldId="263"/>
        </pc:sldMkLst>
        <pc:spChg chg="mod">
          <ac:chgData name="Iryna Zhukevych" userId="32b9d8b4c7aa7458" providerId="LiveId" clId="{B59C08FD-978A-4F88-8653-E6867ED23692}" dt="2024-12-05T11:54:46.632" v="550" actId="20577"/>
          <ac:spMkLst>
            <pc:docMk/>
            <pc:sldMk cId="2142556924" sldId="263"/>
            <ac:spMk id="2" creationId="{AF44AF9E-6FC0-DF42-C413-ED249D2B5B0E}"/>
          </ac:spMkLst>
        </pc:spChg>
        <pc:spChg chg="mod">
          <ac:chgData name="Iryna Zhukevych" userId="32b9d8b4c7aa7458" providerId="LiveId" clId="{B59C08FD-978A-4F88-8653-E6867ED23692}" dt="2024-12-05T11:55:24.514" v="552" actId="255"/>
          <ac:spMkLst>
            <pc:docMk/>
            <pc:sldMk cId="2142556924" sldId="263"/>
            <ac:spMk id="3" creationId="{79313BCC-0C85-4F85-1829-80514AAD8164}"/>
          </ac:spMkLst>
        </pc:spChg>
        <pc:spChg chg="add">
          <ac:chgData name="Iryna Zhukevych" userId="32b9d8b4c7aa7458" providerId="LiveId" clId="{B59C08FD-978A-4F88-8653-E6867ED23692}" dt="2024-12-04T16:25:55.283" v="419" actId="26606"/>
          <ac:spMkLst>
            <pc:docMk/>
            <pc:sldMk cId="2142556924" sldId="263"/>
            <ac:spMk id="8" creationId="{B6CDA21F-E7AF-4C75-8395-33F58D5B0E45}"/>
          </ac:spMkLst>
        </pc:spChg>
        <pc:spChg chg="add">
          <ac:chgData name="Iryna Zhukevych" userId="32b9d8b4c7aa7458" providerId="LiveId" clId="{B59C08FD-978A-4F88-8653-E6867ED23692}" dt="2024-12-04T16:25:55.283" v="419" actId="26606"/>
          <ac:spMkLst>
            <pc:docMk/>
            <pc:sldMk cId="2142556924" sldId="263"/>
            <ac:spMk id="15" creationId="{D5B0017B-2ECA-49AF-B397-DC140825DF8D}"/>
          </ac:spMkLst>
        </pc:spChg>
        <pc:grpChg chg="add">
          <ac:chgData name="Iryna Zhukevych" userId="32b9d8b4c7aa7458" providerId="LiveId" clId="{B59C08FD-978A-4F88-8653-E6867ED23692}" dt="2024-12-04T16:25:55.283" v="419" actId="26606"/>
          <ac:grpSpMkLst>
            <pc:docMk/>
            <pc:sldMk cId="2142556924" sldId="263"/>
            <ac:grpSpMk id="10" creationId="{AE1C45F0-260A-458C-96ED-C1F6D2151219}"/>
          </ac:grpSpMkLst>
        </pc:grpChg>
        <pc:cxnChg chg="add">
          <ac:chgData name="Iryna Zhukevych" userId="32b9d8b4c7aa7458" providerId="LiveId" clId="{B59C08FD-978A-4F88-8653-E6867ED23692}" dt="2024-12-04T16:25:55.283" v="419" actId="26606"/>
          <ac:cxnSpMkLst>
            <pc:docMk/>
            <pc:sldMk cId="2142556924" sldId="263"/>
            <ac:cxnSpMk id="17" creationId="{6CF1BAF6-AD41-4082-B212-8A1F9A2E8779}"/>
          </ac:cxnSpMkLst>
        </pc:cxnChg>
      </pc:sldChg>
      <pc:sldChg chg="addSp modSp new mod modTransition setBg">
        <pc:chgData name="Iryna Zhukevych" userId="32b9d8b4c7aa7458" providerId="LiveId" clId="{B59C08FD-978A-4F88-8653-E6867ED23692}" dt="2024-12-05T11:57:33.509" v="612"/>
        <pc:sldMkLst>
          <pc:docMk/>
          <pc:sldMk cId="1631587760" sldId="264"/>
        </pc:sldMkLst>
        <pc:spChg chg="mod">
          <ac:chgData name="Iryna Zhukevych" userId="32b9d8b4c7aa7458" providerId="LiveId" clId="{B59C08FD-978A-4F88-8653-E6867ED23692}" dt="2024-12-04T16:20:40.566" v="347" actId="122"/>
          <ac:spMkLst>
            <pc:docMk/>
            <pc:sldMk cId="1631587760" sldId="264"/>
            <ac:spMk id="2" creationId="{3D300B4E-46BB-32CD-D064-9FD074182AAD}"/>
          </ac:spMkLst>
        </pc:spChg>
        <pc:spChg chg="mod">
          <ac:chgData name="Iryna Zhukevych" userId="32b9d8b4c7aa7458" providerId="LiveId" clId="{B59C08FD-978A-4F88-8653-E6867ED23692}" dt="2024-12-04T16:20:52.091" v="351" actId="14100"/>
          <ac:spMkLst>
            <pc:docMk/>
            <pc:sldMk cId="1631587760" sldId="264"/>
            <ac:spMk id="3" creationId="{D9C2A38B-ABD4-EFA6-E1A3-A03B75A057CC}"/>
          </ac:spMkLst>
        </pc:spChg>
        <pc:spChg chg="add">
          <ac:chgData name="Iryna Zhukevych" userId="32b9d8b4c7aa7458" providerId="LiveId" clId="{B59C08FD-978A-4F88-8653-E6867ED23692}" dt="2024-12-04T16:20:33.578" v="345" actId="26606"/>
          <ac:spMkLst>
            <pc:docMk/>
            <pc:sldMk cId="1631587760" sldId="264"/>
            <ac:spMk id="9" creationId="{3ECBE1F1-D69B-4AFA-ABD5-8E41720EF6DE}"/>
          </ac:spMkLst>
        </pc:spChg>
        <pc:spChg chg="add">
          <ac:chgData name="Iryna Zhukevych" userId="32b9d8b4c7aa7458" providerId="LiveId" clId="{B59C08FD-978A-4F88-8653-E6867ED23692}" dt="2024-12-04T16:20:33.578" v="345" actId="26606"/>
          <ac:spMkLst>
            <pc:docMk/>
            <pc:sldMk cId="1631587760" sldId="264"/>
            <ac:spMk id="11" creationId="{603A6265-E10C-4B85-9C20-E75FCAF9CC63}"/>
          </ac:spMkLst>
        </pc:spChg>
        <pc:picChg chg="add">
          <ac:chgData name="Iryna Zhukevych" userId="32b9d8b4c7aa7458" providerId="LiveId" clId="{B59C08FD-978A-4F88-8653-E6867ED23692}" dt="2024-12-04T16:20:33.578" v="345" actId="26606"/>
          <ac:picMkLst>
            <pc:docMk/>
            <pc:sldMk cId="1631587760" sldId="264"/>
            <ac:picMk id="5" creationId="{F10E1811-02DF-C305-EA27-6011A951449F}"/>
          </ac:picMkLst>
        </pc:picChg>
      </pc:sldChg>
      <pc:sldChg chg="addSp delSp modSp new add del mod ord modTransition setBg">
        <pc:chgData name="Iryna Zhukevych" userId="32b9d8b4c7aa7458" providerId="LiveId" clId="{B59C08FD-978A-4F88-8653-E6867ED23692}" dt="2024-12-08T08:33:12.666" v="620"/>
        <pc:sldMkLst>
          <pc:docMk/>
          <pc:sldMk cId="1498615194" sldId="265"/>
        </pc:sldMkLst>
        <pc:spChg chg="mod ord">
          <ac:chgData name="Iryna Zhukevych" userId="32b9d8b4c7aa7458" providerId="LiveId" clId="{B59C08FD-978A-4F88-8653-E6867ED23692}" dt="2024-12-04T16:21:43.576" v="362" actId="14100"/>
          <ac:spMkLst>
            <pc:docMk/>
            <pc:sldMk cId="1498615194" sldId="265"/>
            <ac:spMk id="3" creationId="{5B1A18DC-751C-2DE5-EA9C-E267C5D1A327}"/>
          </ac:spMkLst>
        </pc:spChg>
        <pc:spChg chg="add mod">
          <ac:chgData name="Iryna Zhukevych" userId="32b9d8b4c7aa7458" providerId="LiveId" clId="{B59C08FD-978A-4F88-8653-E6867ED23692}" dt="2024-12-04T16:21:25.189" v="356" actId="26606"/>
          <ac:spMkLst>
            <pc:docMk/>
            <pc:sldMk cId="1498615194" sldId="265"/>
            <ac:spMk id="6" creationId="{BD548D2E-5A76-3AF8-2FEA-0A5DE28FE509}"/>
          </ac:spMkLst>
        </pc:spChg>
        <pc:spChg chg="add">
          <ac:chgData name="Iryna Zhukevych" userId="32b9d8b4c7aa7458" providerId="LiveId" clId="{B59C08FD-978A-4F88-8653-E6867ED23692}" dt="2024-12-04T16:21:25.189" v="356" actId="26606"/>
          <ac:spMkLst>
            <pc:docMk/>
            <pc:sldMk cId="1498615194" sldId="265"/>
            <ac:spMk id="11" creationId="{327D73B4-9F5C-4A64-A179-51B9500CB8B5}"/>
          </ac:spMkLst>
        </pc:spChg>
        <pc:spChg chg="add">
          <ac:chgData name="Iryna Zhukevych" userId="32b9d8b4c7aa7458" providerId="LiveId" clId="{B59C08FD-978A-4F88-8653-E6867ED23692}" dt="2024-12-04T16:21:25.189" v="356" actId="26606"/>
          <ac:spMkLst>
            <pc:docMk/>
            <pc:sldMk cId="1498615194" sldId="265"/>
            <ac:spMk id="13" creationId="{C1F06963-6374-4B48-844F-071A9BAAAE02}"/>
          </ac:spMkLst>
        </pc:spChg>
        <pc:spChg chg="add">
          <ac:chgData name="Iryna Zhukevych" userId="32b9d8b4c7aa7458" providerId="LiveId" clId="{B59C08FD-978A-4F88-8653-E6867ED23692}" dt="2024-12-04T16:21:25.189" v="356" actId="26606"/>
          <ac:spMkLst>
            <pc:docMk/>
            <pc:sldMk cId="1498615194" sldId="265"/>
            <ac:spMk id="15" creationId="{6CB927A4-E432-4310-9CD5-E89FF5063179}"/>
          </ac:spMkLst>
        </pc:spChg>
        <pc:spChg chg="add">
          <ac:chgData name="Iryna Zhukevych" userId="32b9d8b4c7aa7458" providerId="LiveId" clId="{B59C08FD-978A-4F88-8653-E6867ED23692}" dt="2024-12-04T16:21:25.189" v="356" actId="26606"/>
          <ac:spMkLst>
            <pc:docMk/>
            <pc:sldMk cId="1498615194" sldId="265"/>
            <ac:spMk id="17" creationId="{1453BF6C-B012-48B7-B4E8-6D7AC7C27D02}"/>
          </ac:spMkLst>
        </pc:spChg>
        <pc:spChg chg="add">
          <ac:chgData name="Iryna Zhukevych" userId="32b9d8b4c7aa7458" providerId="LiveId" clId="{B59C08FD-978A-4F88-8653-E6867ED23692}" dt="2024-12-04T16:21:25.189" v="356" actId="26606"/>
          <ac:spMkLst>
            <pc:docMk/>
            <pc:sldMk cId="1498615194" sldId="265"/>
            <ac:spMk id="19" creationId="{E3020543-B24B-4EC4-8FFC-8DD88EEA91A8}"/>
          </ac:spMkLst>
        </pc:spChg>
        <pc:picChg chg="add mod">
          <ac:chgData name="Iryna Zhukevych" userId="32b9d8b4c7aa7458" providerId="LiveId" clId="{B59C08FD-978A-4F88-8653-E6867ED23692}" dt="2024-12-04T16:21:25.189" v="356" actId="26606"/>
          <ac:picMkLst>
            <pc:docMk/>
            <pc:sldMk cId="1498615194" sldId="265"/>
            <ac:picMk id="5" creationId="{4920A4BF-7C6F-F996-0078-F85D21F7D1B0}"/>
          </ac:picMkLst>
        </pc:picChg>
        <pc:cxnChg chg="add">
          <ac:chgData name="Iryna Zhukevych" userId="32b9d8b4c7aa7458" providerId="LiveId" clId="{B59C08FD-978A-4F88-8653-E6867ED23692}" dt="2024-12-04T16:21:25.189" v="356" actId="26606"/>
          <ac:cxnSpMkLst>
            <pc:docMk/>
            <pc:sldMk cId="1498615194" sldId="265"/>
            <ac:cxnSpMk id="21" creationId="{C49DA8F6-BCC1-4447-B54C-57856834B94B}"/>
          </ac:cxnSpMkLst>
        </pc:cxnChg>
      </pc:sldChg>
      <pc:sldChg chg="addSp delSp modSp new mod modTransition setBg">
        <pc:chgData name="Iryna Zhukevych" userId="32b9d8b4c7aa7458" providerId="LiveId" clId="{B59C08FD-978A-4F88-8653-E6867ED23692}" dt="2024-12-05T11:57:33.509" v="612"/>
        <pc:sldMkLst>
          <pc:docMk/>
          <pc:sldMk cId="4173297210" sldId="266"/>
        </pc:sldMkLst>
        <pc:spChg chg="mod ord">
          <ac:chgData name="Iryna Zhukevych" userId="32b9d8b4c7aa7458" providerId="LiveId" clId="{B59C08FD-978A-4F88-8653-E6867ED23692}" dt="2024-12-04T16:25:02.167" v="407" actId="2710"/>
          <ac:spMkLst>
            <pc:docMk/>
            <pc:sldMk cId="4173297210" sldId="266"/>
            <ac:spMk id="3" creationId="{27EC2EDD-60B1-28E2-D3DF-BE78D622DFE6}"/>
          </ac:spMkLst>
        </pc:spChg>
        <pc:spChg chg="add mod">
          <ac:chgData name="Iryna Zhukevych" userId="32b9d8b4c7aa7458" providerId="LiveId" clId="{B59C08FD-978A-4F88-8653-E6867ED23692}" dt="2024-12-04T16:24:47.288" v="402" actId="26606"/>
          <ac:spMkLst>
            <pc:docMk/>
            <pc:sldMk cId="4173297210" sldId="266"/>
            <ac:spMk id="6" creationId="{2AAD9D70-C58F-5257-1B09-6776C1EBDAF3}"/>
          </ac:spMkLst>
        </pc:spChg>
        <pc:spChg chg="add">
          <ac:chgData name="Iryna Zhukevych" userId="32b9d8b4c7aa7458" providerId="LiveId" clId="{B59C08FD-978A-4F88-8653-E6867ED23692}" dt="2024-12-04T16:24:47.288" v="402" actId="26606"/>
          <ac:spMkLst>
            <pc:docMk/>
            <pc:sldMk cId="4173297210" sldId="266"/>
            <ac:spMk id="11" creationId="{04812C46-200A-4DEB-A05E-3ED6C68C2387}"/>
          </ac:spMkLst>
        </pc:spChg>
        <pc:spChg chg="add">
          <ac:chgData name="Iryna Zhukevych" userId="32b9d8b4c7aa7458" providerId="LiveId" clId="{B59C08FD-978A-4F88-8653-E6867ED23692}" dt="2024-12-04T16:24:47.288" v="402" actId="26606"/>
          <ac:spMkLst>
            <pc:docMk/>
            <pc:sldMk cId="4173297210" sldId="266"/>
            <ac:spMk id="13" creationId="{D1EA859B-E555-4109-94F3-6700E046E008}"/>
          </ac:spMkLst>
        </pc:spChg>
        <pc:picChg chg="add mod">
          <ac:chgData name="Iryna Zhukevych" userId="32b9d8b4c7aa7458" providerId="LiveId" clId="{B59C08FD-978A-4F88-8653-E6867ED23692}" dt="2024-12-04T16:24:47.288" v="402" actId="26606"/>
          <ac:picMkLst>
            <pc:docMk/>
            <pc:sldMk cId="4173297210" sldId="266"/>
            <ac:picMk id="5" creationId="{506CA239-0002-CAD3-8910-19EA5043E4ED}"/>
          </ac:picMkLst>
        </pc:picChg>
      </pc:sldChg>
      <pc:sldChg chg="addSp delSp modSp new mod modTransition setBg">
        <pc:chgData name="Iryna Zhukevych" userId="32b9d8b4c7aa7458" providerId="LiveId" clId="{B59C08FD-978A-4F88-8653-E6867ED23692}" dt="2024-12-05T11:57:33.509" v="612"/>
        <pc:sldMkLst>
          <pc:docMk/>
          <pc:sldMk cId="309021436" sldId="267"/>
        </pc:sldMkLst>
        <pc:spChg chg="mod">
          <ac:chgData name="Iryna Zhukevych" userId="32b9d8b4c7aa7458" providerId="LiveId" clId="{B59C08FD-978A-4F88-8653-E6867ED23692}" dt="2024-12-04T16:22:32.392" v="373" actId="14100"/>
          <ac:spMkLst>
            <pc:docMk/>
            <pc:sldMk cId="309021436" sldId="267"/>
            <ac:spMk id="2" creationId="{FA7C9BDE-F5CB-AFE0-59B5-02AC7AFB0E50}"/>
          </ac:spMkLst>
        </pc:spChg>
        <pc:spChg chg="add">
          <ac:chgData name="Iryna Zhukevych" userId="32b9d8b4c7aa7458" providerId="LiveId" clId="{B59C08FD-978A-4F88-8653-E6867ED23692}" dt="2024-12-04T16:22:01.871" v="365" actId="26606"/>
          <ac:spMkLst>
            <pc:docMk/>
            <pc:sldMk cId="309021436" sldId="267"/>
            <ac:spMk id="23" creationId="{BCED4D40-4B67-4331-AC48-79B82B4A47D8}"/>
          </ac:spMkLst>
        </pc:spChg>
        <pc:spChg chg="add">
          <ac:chgData name="Iryna Zhukevych" userId="32b9d8b4c7aa7458" providerId="LiveId" clId="{B59C08FD-978A-4F88-8653-E6867ED23692}" dt="2024-12-04T16:22:01.871" v="365" actId="26606"/>
          <ac:spMkLst>
            <pc:docMk/>
            <pc:sldMk cId="309021436" sldId="267"/>
            <ac:spMk id="25" creationId="{670CEDEF-4F34-412E-84EE-329C1E936AF5}"/>
          </ac:spMkLst>
        </pc:spChg>
        <pc:picChg chg="add mod ord">
          <ac:chgData name="Iryna Zhukevych" userId="32b9d8b4c7aa7458" providerId="LiveId" clId="{B59C08FD-978A-4F88-8653-E6867ED23692}" dt="2024-12-04T16:22:05.270" v="366" actId="14100"/>
          <ac:picMkLst>
            <pc:docMk/>
            <pc:sldMk cId="309021436" sldId="267"/>
            <ac:picMk id="5" creationId="{E0065C6E-4FF9-4628-4AA6-B16506C3A216}"/>
          </ac:picMkLst>
        </pc:picChg>
      </pc:sldChg>
      <pc:sldChg chg="addSp modSp new mod modTransition setBg">
        <pc:chgData name="Iryna Zhukevych" userId="32b9d8b4c7aa7458" providerId="LiveId" clId="{B59C08FD-978A-4F88-8653-E6867ED23692}" dt="2024-12-05T11:57:33.509" v="612"/>
        <pc:sldMkLst>
          <pc:docMk/>
          <pc:sldMk cId="3823332465" sldId="268"/>
        </pc:sldMkLst>
        <pc:spChg chg="mod">
          <ac:chgData name="Iryna Zhukevych" userId="32b9d8b4c7aa7458" providerId="LiveId" clId="{B59C08FD-978A-4F88-8653-E6867ED23692}" dt="2024-12-04T16:25:12.414" v="408" actId="26606"/>
          <ac:spMkLst>
            <pc:docMk/>
            <pc:sldMk cId="3823332465" sldId="268"/>
            <ac:spMk id="2" creationId="{6EE26F5E-30E3-A50F-0850-C6FD2CB3895A}"/>
          </ac:spMkLst>
        </pc:spChg>
        <pc:spChg chg="mod">
          <ac:chgData name="Iryna Zhukevych" userId="32b9d8b4c7aa7458" providerId="LiveId" clId="{B59C08FD-978A-4F88-8653-E6867ED23692}" dt="2024-12-04T16:25:37.187" v="417" actId="27636"/>
          <ac:spMkLst>
            <pc:docMk/>
            <pc:sldMk cId="3823332465" sldId="268"/>
            <ac:spMk id="3" creationId="{5EF78C37-01DB-A0C7-4F1A-71EE52741BC4}"/>
          </ac:spMkLst>
        </pc:spChg>
        <pc:spChg chg="add">
          <ac:chgData name="Iryna Zhukevych" userId="32b9d8b4c7aa7458" providerId="LiveId" clId="{B59C08FD-978A-4F88-8653-E6867ED23692}" dt="2024-12-04T16:25:12.414" v="408" actId="26606"/>
          <ac:spMkLst>
            <pc:docMk/>
            <pc:sldMk cId="3823332465" sldId="268"/>
            <ac:spMk id="8" creationId="{B6CDA21F-E7AF-4C75-8395-33F58D5B0E45}"/>
          </ac:spMkLst>
        </pc:spChg>
        <pc:spChg chg="add">
          <ac:chgData name="Iryna Zhukevych" userId="32b9d8b4c7aa7458" providerId="LiveId" clId="{B59C08FD-978A-4F88-8653-E6867ED23692}" dt="2024-12-04T16:25:12.414" v="408" actId="26606"/>
          <ac:spMkLst>
            <pc:docMk/>
            <pc:sldMk cId="3823332465" sldId="268"/>
            <ac:spMk id="15" creationId="{D5B0017B-2ECA-49AF-B397-DC140825DF8D}"/>
          </ac:spMkLst>
        </pc:spChg>
        <pc:grpChg chg="add">
          <ac:chgData name="Iryna Zhukevych" userId="32b9d8b4c7aa7458" providerId="LiveId" clId="{B59C08FD-978A-4F88-8653-E6867ED23692}" dt="2024-12-04T16:25:12.414" v="408" actId="26606"/>
          <ac:grpSpMkLst>
            <pc:docMk/>
            <pc:sldMk cId="3823332465" sldId="268"/>
            <ac:grpSpMk id="10" creationId="{AE1C45F0-260A-458C-96ED-C1F6D2151219}"/>
          </ac:grpSpMkLst>
        </pc:grpChg>
        <pc:cxnChg chg="add">
          <ac:chgData name="Iryna Zhukevych" userId="32b9d8b4c7aa7458" providerId="LiveId" clId="{B59C08FD-978A-4F88-8653-E6867ED23692}" dt="2024-12-04T16:25:12.414" v="408" actId="26606"/>
          <ac:cxnSpMkLst>
            <pc:docMk/>
            <pc:sldMk cId="3823332465" sldId="268"/>
            <ac:cxnSpMk id="17" creationId="{6CF1BAF6-AD41-4082-B212-8A1F9A2E8779}"/>
          </ac:cxnSpMkLst>
        </pc:cxnChg>
      </pc:sldChg>
      <pc:sldChg chg="addSp delSp modSp new mod modTransition setBg">
        <pc:chgData name="Iryna Zhukevych" userId="32b9d8b4c7aa7458" providerId="LiveId" clId="{B59C08FD-978A-4F88-8653-E6867ED23692}" dt="2024-12-05T11:57:33.509" v="612"/>
        <pc:sldMkLst>
          <pc:docMk/>
          <pc:sldMk cId="307709965" sldId="269"/>
        </pc:sldMkLst>
        <pc:spChg chg="mod">
          <ac:chgData name="Iryna Zhukevych" userId="32b9d8b4c7aa7458" providerId="LiveId" clId="{B59C08FD-978A-4F88-8653-E6867ED23692}" dt="2024-12-04T16:23:10.198" v="380" actId="14100"/>
          <ac:spMkLst>
            <pc:docMk/>
            <pc:sldMk cId="307709965" sldId="269"/>
            <ac:spMk id="2" creationId="{5A15E474-D270-BA56-9C0C-91535F50E582}"/>
          </ac:spMkLst>
        </pc:spChg>
        <pc:graphicFrameChg chg="add">
          <ac:chgData name="Iryna Zhukevych" userId="32b9d8b4c7aa7458" providerId="LiveId" clId="{B59C08FD-978A-4F88-8653-E6867ED23692}" dt="2024-12-04T16:22:55.409" v="376" actId="26606"/>
          <ac:graphicFrameMkLst>
            <pc:docMk/>
            <pc:sldMk cId="307709965" sldId="269"/>
            <ac:graphicFrameMk id="13" creationId="{11D417CD-1621-A829-1863-D3E7345B53EB}"/>
          </ac:graphicFrameMkLst>
        </pc:graphicFrameChg>
      </pc:sldChg>
      <pc:sldChg chg="addSp modSp new mod modTransition setBg">
        <pc:chgData name="Iryna Zhukevych" userId="32b9d8b4c7aa7458" providerId="LiveId" clId="{B59C08FD-978A-4F88-8653-E6867ED23692}" dt="2024-12-05T11:57:33.509" v="612"/>
        <pc:sldMkLst>
          <pc:docMk/>
          <pc:sldMk cId="2895108945" sldId="270"/>
        </pc:sldMkLst>
        <pc:spChg chg="mod">
          <ac:chgData name="Iryna Zhukevych" userId="32b9d8b4c7aa7458" providerId="LiveId" clId="{B59C08FD-978A-4F88-8653-E6867ED23692}" dt="2024-12-04T16:25:44.834" v="418" actId="26606"/>
          <ac:spMkLst>
            <pc:docMk/>
            <pc:sldMk cId="2895108945" sldId="270"/>
            <ac:spMk id="2" creationId="{40ED181A-AEDE-E3CE-7438-0FD3186ECF85}"/>
          </ac:spMkLst>
        </pc:spChg>
        <pc:spChg chg="mod">
          <ac:chgData name="Iryna Zhukevych" userId="32b9d8b4c7aa7458" providerId="LiveId" clId="{B59C08FD-978A-4F88-8653-E6867ED23692}" dt="2024-12-04T16:25:44.834" v="418" actId="26606"/>
          <ac:spMkLst>
            <pc:docMk/>
            <pc:sldMk cId="2895108945" sldId="270"/>
            <ac:spMk id="3" creationId="{73715D32-C938-C91C-C44A-4BB52225BA0C}"/>
          </ac:spMkLst>
        </pc:spChg>
        <pc:spChg chg="add">
          <ac:chgData name="Iryna Zhukevych" userId="32b9d8b4c7aa7458" providerId="LiveId" clId="{B59C08FD-978A-4F88-8653-E6867ED23692}" dt="2024-12-04T16:25:44.834" v="418" actId="26606"/>
          <ac:spMkLst>
            <pc:docMk/>
            <pc:sldMk cId="2895108945" sldId="270"/>
            <ac:spMk id="9" creationId="{F13C74B1-5B17-4795-BED0-7140497B445A}"/>
          </ac:spMkLst>
        </pc:spChg>
        <pc:spChg chg="add">
          <ac:chgData name="Iryna Zhukevych" userId="32b9d8b4c7aa7458" providerId="LiveId" clId="{B59C08FD-978A-4F88-8653-E6867ED23692}" dt="2024-12-04T16:25:44.834" v="418" actId="26606"/>
          <ac:spMkLst>
            <pc:docMk/>
            <pc:sldMk cId="2895108945" sldId="270"/>
            <ac:spMk id="11" creationId="{D4974D33-8DC5-464E-8C6D-BE58F0669C17}"/>
          </ac:spMkLst>
        </pc:spChg>
        <pc:picChg chg="add">
          <ac:chgData name="Iryna Zhukevych" userId="32b9d8b4c7aa7458" providerId="LiveId" clId="{B59C08FD-978A-4F88-8653-E6867ED23692}" dt="2024-12-04T16:25:44.834" v="418" actId="26606"/>
          <ac:picMkLst>
            <pc:docMk/>
            <pc:sldMk cId="2895108945" sldId="270"/>
            <ac:picMk id="5" creationId="{EC1B9DCE-11CA-860E-0F7C-1C61AD0C4C6A}"/>
          </ac:picMkLst>
        </pc:picChg>
      </pc:sldChg>
      <pc:sldChg chg="addSp delSp modSp new mod modTransition setBg">
        <pc:chgData name="Iryna Zhukevych" userId="32b9d8b4c7aa7458" providerId="LiveId" clId="{B59C08FD-978A-4F88-8653-E6867ED23692}" dt="2024-12-05T11:57:33.509" v="612"/>
        <pc:sldMkLst>
          <pc:docMk/>
          <pc:sldMk cId="1140686966" sldId="271"/>
        </pc:sldMkLst>
        <pc:spChg chg="mod">
          <ac:chgData name="Iryna Zhukevych" userId="32b9d8b4c7aa7458" providerId="LiveId" clId="{B59C08FD-978A-4F88-8653-E6867ED23692}" dt="2024-12-05T11:42:15.634" v="441" actId="2710"/>
          <ac:spMkLst>
            <pc:docMk/>
            <pc:sldMk cId="1140686966" sldId="271"/>
            <ac:spMk id="3" creationId="{F719E623-4B90-51FE-7B4C-0777815D126A}"/>
          </ac:spMkLst>
        </pc:spChg>
        <pc:grpChg chg="add">
          <ac:chgData name="Iryna Zhukevych" userId="32b9d8b4c7aa7458" providerId="LiveId" clId="{B59C08FD-978A-4F88-8653-E6867ED23692}" dt="2024-12-05T11:42:00.564" v="436" actId="26606"/>
          <ac:grpSpMkLst>
            <pc:docMk/>
            <pc:sldMk cId="1140686966" sldId="271"/>
            <ac:grpSpMk id="9" creationId="{5EFBDE31-BB3E-6CFC-23CD-B5976DA38438}"/>
          </ac:grpSpMkLst>
        </pc:grpChg>
        <pc:picChg chg="add">
          <ac:chgData name="Iryna Zhukevych" userId="32b9d8b4c7aa7458" providerId="LiveId" clId="{B59C08FD-978A-4F88-8653-E6867ED23692}" dt="2024-12-05T11:42:00.564" v="436" actId="26606"/>
          <ac:picMkLst>
            <pc:docMk/>
            <pc:sldMk cId="1140686966" sldId="271"/>
            <ac:picMk id="5" creationId="{EA9C705E-EE3F-AD7A-688E-789712C45AE1}"/>
          </ac:picMkLst>
        </pc:picChg>
      </pc:sldChg>
      <pc:sldChg chg="addSp modSp new mod modTransition setBg">
        <pc:chgData name="Iryna Zhukevych" userId="32b9d8b4c7aa7458" providerId="LiveId" clId="{B59C08FD-978A-4F88-8653-E6867ED23692}" dt="2024-12-05T11:57:33.509" v="612"/>
        <pc:sldMkLst>
          <pc:docMk/>
          <pc:sldMk cId="105140538" sldId="272"/>
        </pc:sldMkLst>
        <pc:spChg chg="mod">
          <ac:chgData name="Iryna Zhukevych" userId="32b9d8b4c7aa7458" providerId="LiveId" clId="{B59C08FD-978A-4F88-8653-E6867ED23692}" dt="2024-12-05T11:44:15.235" v="459" actId="255"/>
          <ac:spMkLst>
            <pc:docMk/>
            <pc:sldMk cId="105140538" sldId="272"/>
            <ac:spMk id="2" creationId="{66C20E5E-18A4-115D-9714-991F192226F2}"/>
          </ac:spMkLst>
        </pc:spChg>
        <pc:spChg chg="mod">
          <ac:chgData name="Iryna Zhukevych" userId="32b9d8b4c7aa7458" providerId="LiveId" clId="{B59C08FD-978A-4F88-8653-E6867ED23692}" dt="2024-12-05T11:44:06.342" v="457" actId="255"/>
          <ac:spMkLst>
            <pc:docMk/>
            <pc:sldMk cId="105140538" sldId="272"/>
            <ac:spMk id="3" creationId="{09E02BFB-75E2-DF08-CF67-2F0A30140725}"/>
          </ac:spMkLst>
        </pc:spChg>
        <pc:spChg chg="add">
          <ac:chgData name="Iryna Zhukevych" userId="32b9d8b4c7aa7458" providerId="LiveId" clId="{B59C08FD-978A-4F88-8653-E6867ED23692}" dt="2024-12-05T11:43:45.688" v="450" actId="26606"/>
          <ac:spMkLst>
            <pc:docMk/>
            <pc:sldMk cId="105140538" sldId="272"/>
            <ac:spMk id="9" creationId="{C0763A76-9F1C-4FC5-82B7-DD475DA461B2}"/>
          </ac:spMkLst>
        </pc:spChg>
        <pc:spChg chg="add">
          <ac:chgData name="Iryna Zhukevych" userId="32b9d8b4c7aa7458" providerId="LiveId" clId="{B59C08FD-978A-4F88-8653-E6867ED23692}" dt="2024-12-05T11:43:45.688" v="450" actId="26606"/>
          <ac:spMkLst>
            <pc:docMk/>
            <pc:sldMk cId="105140538" sldId="272"/>
            <ac:spMk id="11" creationId="{E81BF4F6-F2CF-4984-9D14-D6966D92F99F}"/>
          </ac:spMkLst>
        </pc:spChg>
        <pc:picChg chg="add">
          <ac:chgData name="Iryna Zhukevych" userId="32b9d8b4c7aa7458" providerId="LiveId" clId="{B59C08FD-978A-4F88-8653-E6867ED23692}" dt="2024-12-05T11:43:45.688" v="450" actId="26606"/>
          <ac:picMkLst>
            <pc:docMk/>
            <pc:sldMk cId="105140538" sldId="272"/>
            <ac:picMk id="5" creationId="{A7FAB270-F0DA-EE87-0DDA-D0D32961ECDC}"/>
          </ac:picMkLst>
        </pc:picChg>
      </pc:sldChg>
      <pc:sldChg chg="addSp delSp modSp new mod modTransition setBg">
        <pc:chgData name="Iryna Zhukevych" userId="32b9d8b4c7aa7458" providerId="LiveId" clId="{B59C08FD-978A-4F88-8653-E6867ED23692}" dt="2024-12-05T11:57:33.509" v="612"/>
        <pc:sldMkLst>
          <pc:docMk/>
          <pc:sldMk cId="2249027329" sldId="273"/>
        </pc:sldMkLst>
        <pc:spChg chg="mod">
          <ac:chgData name="Iryna Zhukevych" userId="32b9d8b4c7aa7458" providerId="LiveId" clId="{B59C08FD-978A-4F88-8653-E6867ED23692}" dt="2024-12-05T11:46:49.965" v="475" actId="2710"/>
          <ac:spMkLst>
            <pc:docMk/>
            <pc:sldMk cId="2249027329" sldId="273"/>
            <ac:spMk id="2" creationId="{EF50D4F4-8BA5-CF8A-B655-7FC3A21AF530}"/>
          </ac:spMkLst>
        </pc:spChg>
        <pc:spChg chg="add">
          <ac:chgData name="Iryna Zhukevych" userId="32b9d8b4c7aa7458" providerId="LiveId" clId="{B59C08FD-978A-4F88-8653-E6867ED23692}" dt="2024-12-05T11:46:15.120" v="471" actId="26606"/>
          <ac:spMkLst>
            <pc:docMk/>
            <pc:sldMk cId="2249027329" sldId="273"/>
            <ac:spMk id="9" creationId="{7517A47C-B2E5-4B79-8061-D74B1311AF6E}"/>
          </ac:spMkLst>
        </pc:spChg>
        <pc:spChg chg="add">
          <ac:chgData name="Iryna Zhukevych" userId="32b9d8b4c7aa7458" providerId="LiveId" clId="{B59C08FD-978A-4F88-8653-E6867ED23692}" dt="2024-12-05T11:46:15.120" v="471" actId="26606"/>
          <ac:spMkLst>
            <pc:docMk/>
            <pc:sldMk cId="2249027329" sldId="273"/>
            <ac:spMk id="11" creationId="{C505E780-2083-4CB5-A42A-5E0E2908ECC3}"/>
          </ac:spMkLst>
        </pc:spChg>
        <pc:spChg chg="add">
          <ac:chgData name="Iryna Zhukevych" userId="32b9d8b4c7aa7458" providerId="LiveId" clId="{B59C08FD-978A-4F88-8653-E6867ED23692}" dt="2024-12-05T11:46:15.120" v="471" actId="26606"/>
          <ac:spMkLst>
            <pc:docMk/>
            <pc:sldMk cId="2249027329" sldId="273"/>
            <ac:spMk id="13" creationId="{D2C0AE1C-0118-41AE-8A10-7CDCBF10E96F}"/>
          </ac:spMkLst>
        </pc:spChg>
        <pc:spChg chg="add">
          <ac:chgData name="Iryna Zhukevych" userId="32b9d8b4c7aa7458" providerId="LiveId" clId="{B59C08FD-978A-4F88-8653-E6867ED23692}" dt="2024-12-05T11:46:15.120" v="471" actId="26606"/>
          <ac:spMkLst>
            <pc:docMk/>
            <pc:sldMk cId="2249027329" sldId="273"/>
            <ac:spMk id="15" creationId="{463EEC44-1BA3-44ED-81FC-A644B04B2A44}"/>
          </ac:spMkLst>
        </pc:spChg>
        <pc:graphicFrameChg chg="add mod">
          <ac:chgData name="Iryna Zhukevych" userId="32b9d8b4c7aa7458" providerId="LiveId" clId="{B59C08FD-978A-4F88-8653-E6867ED23692}" dt="2024-12-05T11:47:24.690" v="477" actId="255"/>
          <ac:graphicFrameMkLst>
            <pc:docMk/>
            <pc:sldMk cId="2249027329" sldId="273"/>
            <ac:graphicFrameMk id="5" creationId="{09681878-F852-62E4-2868-7B5430FE8176}"/>
          </ac:graphicFrameMkLst>
        </pc:graphicFrameChg>
      </pc:sldChg>
      <pc:sldChg chg="addSp delSp modSp new mod modTransition setBg">
        <pc:chgData name="Iryna Zhukevych" userId="32b9d8b4c7aa7458" providerId="LiveId" clId="{B59C08FD-978A-4F88-8653-E6867ED23692}" dt="2024-12-05T11:57:33.509" v="612"/>
        <pc:sldMkLst>
          <pc:docMk/>
          <pc:sldMk cId="4133963252" sldId="274"/>
        </pc:sldMkLst>
        <pc:spChg chg="mod">
          <ac:chgData name="Iryna Zhukevych" userId="32b9d8b4c7aa7458" providerId="LiveId" clId="{B59C08FD-978A-4F88-8653-E6867ED23692}" dt="2024-12-05T11:54:12.002" v="548" actId="14100"/>
          <ac:spMkLst>
            <pc:docMk/>
            <pc:sldMk cId="4133963252" sldId="274"/>
            <ac:spMk id="2" creationId="{F5D9D856-6B30-4504-71BB-98368ED3DC27}"/>
          </ac:spMkLst>
        </pc:spChg>
        <pc:spChg chg="add">
          <ac:chgData name="Iryna Zhukevych" userId="32b9d8b4c7aa7458" providerId="LiveId" clId="{B59C08FD-978A-4F88-8653-E6867ED23692}" dt="2024-12-05T11:54:06.891" v="547" actId="26606"/>
          <ac:spMkLst>
            <pc:docMk/>
            <pc:sldMk cId="4133963252" sldId="274"/>
            <ac:spMk id="9" creationId="{7517A47C-B2E5-4B79-8061-D74B1311AF6E}"/>
          </ac:spMkLst>
        </pc:spChg>
        <pc:spChg chg="add">
          <ac:chgData name="Iryna Zhukevych" userId="32b9d8b4c7aa7458" providerId="LiveId" clId="{B59C08FD-978A-4F88-8653-E6867ED23692}" dt="2024-12-05T11:54:06.891" v="547" actId="26606"/>
          <ac:spMkLst>
            <pc:docMk/>
            <pc:sldMk cId="4133963252" sldId="274"/>
            <ac:spMk id="11" creationId="{C505E780-2083-4CB5-A42A-5E0E2908ECC3}"/>
          </ac:spMkLst>
        </pc:spChg>
        <pc:spChg chg="add">
          <ac:chgData name="Iryna Zhukevych" userId="32b9d8b4c7aa7458" providerId="LiveId" clId="{B59C08FD-978A-4F88-8653-E6867ED23692}" dt="2024-12-05T11:54:06.891" v="547" actId="26606"/>
          <ac:spMkLst>
            <pc:docMk/>
            <pc:sldMk cId="4133963252" sldId="274"/>
            <ac:spMk id="13" creationId="{D2C0AE1C-0118-41AE-8A10-7CDCBF10E96F}"/>
          </ac:spMkLst>
        </pc:spChg>
        <pc:spChg chg="add">
          <ac:chgData name="Iryna Zhukevych" userId="32b9d8b4c7aa7458" providerId="LiveId" clId="{B59C08FD-978A-4F88-8653-E6867ED23692}" dt="2024-12-05T11:54:06.891" v="547" actId="26606"/>
          <ac:spMkLst>
            <pc:docMk/>
            <pc:sldMk cId="4133963252" sldId="274"/>
            <ac:spMk id="15" creationId="{463EEC44-1BA3-44ED-81FC-A644B04B2A44}"/>
          </ac:spMkLst>
        </pc:spChg>
        <pc:graphicFrameChg chg="add">
          <ac:chgData name="Iryna Zhukevych" userId="32b9d8b4c7aa7458" providerId="LiveId" clId="{B59C08FD-978A-4F88-8653-E6867ED23692}" dt="2024-12-05T11:54:06.891" v="547" actId="26606"/>
          <ac:graphicFrameMkLst>
            <pc:docMk/>
            <pc:sldMk cId="4133963252" sldId="274"/>
            <ac:graphicFrameMk id="5" creationId="{5BA3B690-D146-A641-2333-E76B19C9E837}"/>
          </ac:graphicFrameMkLst>
        </pc:graphicFrameChg>
      </pc:sldChg>
      <pc:sldChg chg="addSp delSp modSp new mod modTransition setBg">
        <pc:chgData name="Iryna Zhukevych" userId="32b9d8b4c7aa7458" providerId="LiveId" clId="{B59C08FD-978A-4F88-8653-E6867ED23692}" dt="2024-12-05T11:57:33.509" v="612"/>
        <pc:sldMkLst>
          <pc:docMk/>
          <pc:sldMk cId="2836457829" sldId="275"/>
        </pc:sldMkLst>
        <pc:spChg chg="mod">
          <ac:chgData name="Iryna Zhukevych" userId="32b9d8b4c7aa7458" providerId="LiveId" clId="{B59C08FD-978A-4F88-8653-E6867ED23692}" dt="2024-12-05T11:51:47.874" v="521" actId="26606"/>
          <ac:spMkLst>
            <pc:docMk/>
            <pc:sldMk cId="2836457829" sldId="275"/>
            <ac:spMk id="2" creationId="{7BFA4BFD-A87D-CA22-061E-D25E8D285FCE}"/>
          </ac:spMkLst>
        </pc:spChg>
        <pc:spChg chg="add">
          <ac:chgData name="Iryna Zhukevych" userId="32b9d8b4c7aa7458" providerId="LiveId" clId="{B59C08FD-978A-4F88-8653-E6867ED23692}" dt="2024-12-05T11:51:47.874" v="521" actId="26606"/>
          <ac:spMkLst>
            <pc:docMk/>
            <pc:sldMk cId="2836457829" sldId="275"/>
            <ac:spMk id="9" creationId="{98DED6BC-9A3E-48D4-AD7C-A56D63F547E8}"/>
          </ac:spMkLst>
        </pc:spChg>
        <pc:spChg chg="add">
          <ac:chgData name="Iryna Zhukevych" userId="32b9d8b4c7aa7458" providerId="LiveId" clId="{B59C08FD-978A-4F88-8653-E6867ED23692}" dt="2024-12-05T11:51:47.874" v="521" actId="26606"/>
          <ac:spMkLst>
            <pc:docMk/>
            <pc:sldMk cId="2836457829" sldId="275"/>
            <ac:spMk id="11" creationId="{6B6E033A-DB2E-49B8-B600-B38E0C280263}"/>
          </ac:spMkLst>
        </pc:spChg>
        <pc:graphicFrameChg chg="add mod">
          <ac:chgData name="Iryna Zhukevych" userId="32b9d8b4c7aa7458" providerId="LiveId" clId="{B59C08FD-978A-4F88-8653-E6867ED23692}" dt="2024-12-05T11:53:50.330" v="546"/>
          <ac:graphicFrameMkLst>
            <pc:docMk/>
            <pc:sldMk cId="2836457829" sldId="275"/>
            <ac:graphicFrameMk id="5" creationId="{3F43FCD4-674E-050E-E3D8-C229E4ED1376}"/>
          </ac:graphicFrameMkLst>
        </pc:graphicFrameChg>
      </pc:sldChg>
      <pc:sldChg chg="addSp delSp modSp new mod modTransition setBg">
        <pc:chgData name="Iryna Zhukevych" userId="32b9d8b4c7aa7458" providerId="LiveId" clId="{B59C08FD-978A-4F88-8653-E6867ED23692}" dt="2024-12-05T11:57:33.509" v="612"/>
        <pc:sldMkLst>
          <pc:docMk/>
          <pc:sldMk cId="4269733433" sldId="276"/>
        </pc:sldMkLst>
        <pc:spChg chg="mod">
          <ac:chgData name="Iryna Zhukevych" userId="32b9d8b4c7aa7458" providerId="LiveId" clId="{B59C08FD-978A-4F88-8653-E6867ED23692}" dt="2024-12-05T11:51:37.855" v="520" actId="122"/>
          <ac:spMkLst>
            <pc:docMk/>
            <pc:sldMk cId="4269733433" sldId="276"/>
            <ac:spMk id="2" creationId="{957A6DD4-6A26-895D-F486-4685EF47229F}"/>
          </ac:spMkLst>
        </pc:spChg>
        <pc:spChg chg="add">
          <ac:chgData name="Iryna Zhukevych" userId="32b9d8b4c7aa7458" providerId="LiveId" clId="{B59C08FD-978A-4F88-8653-E6867ED23692}" dt="2024-12-05T11:51:22.795" v="516" actId="26606"/>
          <ac:spMkLst>
            <pc:docMk/>
            <pc:sldMk cId="4269733433" sldId="276"/>
            <ac:spMk id="9" creationId="{7517A47C-B2E5-4B79-8061-D74B1311AF6E}"/>
          </ac:spMkLst>
        </pc:spChg>
        <pc:spChg chg="add">
          <ac:chgData name="Iryna Zhukevych" userId="32b9d8b4c7aa7458" providerId="LiveId" clId="{B59C08FD-978A-4F88-8653-E6867ED23692}" dt="2024-12-05T11:51:22.795" v="516" actId="26606"/>
          <ac:spMkLst>
            <pc:docMk/>
            <pc:sldMk cId="4269733433" sldId="276"/>
            <ac:spMk id="11" creationId="{C505E780-2083-4CB5-A42A-5E0E2908ECC3}"/>
          </ac:spMkLst>
        </pc:spChg>
        <pc:spChg chg="add">
          <ac:chgData name="Iryna Zhukevych" userId="32b9d8b4c7aa7458" providerId="LiveId" clId="{B59C08FD-978A-4F88-8653-E6867ED23692}" dt="2024-12-05T11:51:22.795" v="516" actId="26606"/>
          <ac:spMkLst>
            <pc:docMk/>
            <pc:sldMk cId="4269733433" sldId="276"/>
            <ac:spMk id="13" creationId="{D2C0AE1C-0118-41AE-8A10-7CDCBF10E96F}"/>
          </ac:spMkLst>
        </pc:spChg>
        <pc:spChg chg="add">
          <ac:chgData name="Iryna Zhukevych" userId="32b9d8b4c7aa7458" providerId="LiveId" clId="{B59C08FD-978A-4F88-8653-E6867ED23692}" dt="2024-12-05T11:51:22.795" v="516" actId="26606"/>
          <ac:spMkLst>
            <pc:docMk/>
            <pc:sldMk cId="4269733433" sldId="276"/>
            <ac:spMk id="15" creationId="{463EEC44-1BA3-44ED-81FC-A644B04B2A44}"/>
          </ac:spMkLst>
        </pc:spChg>
        <pc:graphicFrameChg chg="add mod">
          <ac:chgData name="Iryna Zhukevych" userId="32b9d8b4c7aa7458" providerId="LiveId" clId="{B59C08FD-978A-4F88-8653-E6867ED23692}" dt="2024-12-05T11:51:35.341" v="519" actId="113"/>
          <ac:graphicFrameMkLst>
            <pc:docMk/>
            <pc:sldMk cId="4269733433" sldId="276"/>
            <ac:graphicFrameMk id="5" creationId="{B8D86FC5-BCC6-605D-3EF6-D05D319E3A5D}"/>
          </ac:graphicFrameMkLst>
        </pc:graphicFrameChg>
      </pc:sldChg>
      <pc:sldChg chg="addSp delSp modSp new mod modTransition">
        <pc:chgData name="Iryna Zhukevych" userId="32b9d8b4c7aa7458" providerId="LiveId" clId="{B59C08FD-978A-4F88-8653-E6867ED23692}" dt="2024-12-05T11:57:33.509" v="612"/>
        <pc:sldMkLst>
          <pc:docMk/>
          <pc:sldMk cId="3242256086" sldId="277"/>
        </pc:sldMkLst>
        <pc:spChg chg="mod">
          <ac:chgData name="Iryna Zhukevych" userId="32b9d8b4c7aa7458" providerId="LiveId" clId="{B59C08FD-978A-4F88-8653-E6867ED23692}" dt="2024-12-05T11:50:37.818" v="511"/>
          <ac:spMkLst>
            <pc:docMk/>
            <pc:sldMk cId="3242256086" sldId="277"/>
            <ac:spMk id="2" creationId="{484B3163-C7E6-7558-6C72-391B65AC63AF}"/>
          </ac:spMkLst>
        </pc:spChg>
        <pc:graphicFrameChg chg="add">
          <ac:chgData name="Iryna Zhukevych" userId="32b9d8b4c7aa7458" providerId="LiveId" clId="{B59C08FD-978A-4F88-8653-E6867ED23692}" dt="2024-12-05T11:51:11.409" v="515" actId="26606"/>
          <ac:graphicFrameMkLst>
            <pc:docMk/>
            <pc:sldMk cId="3242256086" sldId="277"/>
            <ac:graphicFrameMk id="5" creationId="{96913EF5-9330-7C6F-980B-9DA113693B89}"/>
          </ac:graphicFrameMkLst>
        </pc:graphicFrameChg>
      </pc:sldChg>
      <pc:sldChg chg="addSp delSp modSp new mod modTransition setBg">
        <pc:chgData name="Iryna Zhukevych" userId="32b9d8b4c7aa7458" providerId="LiveId" clId="{B59C08FD-978A-4F88-8653-E6867ED23692}" dt="2024-12-05T11:57:33.509" v="612"/>
        <pc:sldMkLst>
          <pc:docMk/>
          <pc:sldMk cId="311763512" sldId="278"/>
        </pc:sldMkLst>
        <pc:spChg chg="mod">
          <ac:chgData name="Iryna Zhukevych" userId="32b9d8b4c7aa7458" providerId="LiveId" clId="{B59C08FD-978A-4F88-8653-E6867ED23692}" dt="2024-12-05T11:57:13.373" v="610" actId="1076"/>
          <ac:spMkLst>
            <pc:docMk/>
            <pc:sldMk cId="311763512" sldId="278"/>
            <ac:spMk id="3" creationId="{56DDEA68-B5F3-85EE-7791-C669ACF1453C}"/>
          </ac:spMkLst>
        </pc:spChg>
        <pc:spChg chg="add">
          <ac:chgData name="Iryna Zhukevych" userId="32b9d8b4c7aa7458" providerId="LiveId" clId="{B59C08FD-978A-4F88-8653-E6867ED23692}" dt="2024-12-05T11:56:58.752" v="605" actId="26606"/>
          <ac:spMkLst>
            <pc:docMk/>
            <pc:sldMk cId="311763512" sldId="278"/>
            <ac:spMk id="14" creationId="{327D73B4-9F5C-4A64-A179-51B9500CB8B5}"/>
          </ac:spMkLst>
        </pc:spChg>
        <pc:spChg chg="add">
          <ac:chgData name="Iryna Zhukevych" userId="32b9d8b4c7aa7458" providerId="LiveId" clId="{B59C08FD-978A-4F88-8653-E6867ED23692}" dt="2024-12-05T11:56:58.752" v="605" actId="26606"/>
          <ac:spMkLst>
            <pc:docMk/>
            <pc:sldMk cId="311763512" sldId="278"/>
            <ac:spMk id="16" creationId="{C1F06963-6374-4B48-844F-071A9BAAAE02}"/>
          </ac:spMkLst>
        </pc:spChg>
        <pc:spChg chg="add">
          <ac:chgData name="Iryna Zhukevych" userId="32b9d8b4c7aa7458" providerId="LiveId" clId="{B59C08FD-978A-4F88-8653-E6867ED23692}" dt="2024-12-05T11:56:58.752" v="605" actId="26606"/>
          <ac:spMkLst>
            <pc:docMk/>
            <pc:sldMk cId="311763512" sldId="278"/>
            <ac:spMk id="18" creationId="{6CB927A4-E432-4310-9CD5-E89FF5063179}"/>
          </ac:spMkLst>
        </pc:spChg>
        <pc:spChg chg="add">
          <ac:chgData name="Iryna Zhukevych" userId="32b9d8b4c7aa7458" providerId="LiveId" clId="{B59C08FD-978A-4F88-8653-E6867ED23692}" dt="2024-12-05T11:56:58.752" v="605" actId="26606"/>
          <ac:spMkLst>
            <pc:docMk/>
            <pc:sldMk cId="311763512" sldId="278"/>
            <ac:spMk id="20" creationId="{1453BF6C-B012-48B7-B4E8-6D7AC7C27D02}"/>
          </ac:spMkLst>
        </pc:spChg>
        <pc:spChg chg="add">
          <ac:chgData name="Iryna Zhukevych" userId="32b9d8b4c7aa7458" providerId="LiveId" clId="{B59C08FD-978A-4F88-8653-E6867ED23692}" dt="2024-12-05T11:56:58.752" v="605" actId="26606"/>
          <ac:spMkLst>
            <pc:docMk/>
            <pc:sldMk cId="311763512" sldId="278"/>
            <ac:spMk id="22" creationId="{E3020543-B24B-4EC4-8FFC-8DD88EEA91A8}"/>
          </ac:spMkLst>
        </pc:spChg>
        <pc:picChg chg="add mod">
          <ac:chgData name="Iryna Zhukevych" userId="32b9d8b4c7aa7458" providerId="LiveId" clId="{B59C08FD-978A-4F88-8653-E6867ED23692}" dt="2024-12-05T11:56:58.752" v="605" actId="26606"/>
          <ac:picMkLst>
            <pc:docMk/>
            <pc:sldMk cId="311763512" sldId="278"/>
            <ac:picMk id="5" creationId="{110A9EB8-B8E5-F6DF-9919-12D487C86262}"/>
          </ac:picMkLst>
        </pc:picChg>
        <pc:cxnChg chg="add">
          <ac:chgData name="Iryna Zhukevych" userId="32b9d8b4c7aa7458" providerId="LiveId" clId="{B59C08FD-978A-4F88-8653-E6867ED23692}" dt="2024-12-05T11:56:58.752" v="605" actId="26606"/>
          <ac:cxnSpMkLst>
            <pc:docMk/>
            <pc:sldMk cId="311763512" sldId="278"/>
            <ac:cxnSpMk id="24" creationId="{C49DA8F6-BCC1-4447-B54C-57856834B94B}"/>
          </ac:cxnSpMkLst>
        </pc:cxnChg>
      </pc:sldChg>
      <pc:sldChg chg="addSp modSp new mod setBg">
        <pc:chgData name="Iryna Zhukevych" userId="32b9d8b4c7aa7458" providerId="LiveId" clId="{B59C08FD-978A-4F88-8653-E6867ED23692}" dt="2024-12-08T08:38:16.075" v="749" actId="27636"/>
        <pc:sldMkLst>
          <pc:docMk/>
          <pc:sldMk cId="180260332" sldId="279"/>
        </pc:sldMkLst>
        <pc:spChg chg="mod">
          <ac:chgData name="Iryna Zhukevych" userId="32b9d8b4c7aa7458" providerId="LiveId" clId="{B59C08FD-978A-4F88-8653-E6867ED23692}" dt="2024-12-08T08:37:39.606" v="693" actId="14100"/>
          <ac:spMkLst>
            <pc:docMk/>
            <pc:sldMk cId="180260332" sldId="279"/>
            <ac:spMk id="2" creationId="{FAD0DE51-B8D8-BCBE-2723-0CA92AABAECE}"/>
          </ac:spMkLst>
        </pc:spChg>
        <pc:spChg chg="mod">
          <ac:chgData name="Iryna Zhukevych" userId="32b9d8b4c7aa7458" providerId="LiveId" clId="{B59C08FD-978A-4F88-8653-E6867ED23692}" dt="2024-12-08T08:38:16.075" v="749" actId="27636"/>
          <ac:spMkLst>
            <pc:docMk/>
            <pc:sldMk cId="180260332" sldId="279"/>
            <ac:spMk id="3" creationId="{C72EFC4B-1358-BA50-F351-895347B8A021}"/>
          </ac:spMkLst>
        </pc:spChg>
        <pc:spChg chg="add">
          <ac:chgData name="Iryna Zhukevych" userId="32b9d8b4c7aa7458" providerId="LiveId" clId="{B59C08FD-978A-4F88-8653-E6867ED23692}" dt="2024-12-08T08:34:56.144" v="630" actId="26606"/>
          <ac:spMkLst>
            <pc:docMk/>
            <pc:sldMk cId="180260332" sldId="279"/>
            <ac:spMk id="9" creationId="{E51BA4DF-2BD4-4EC2-B1DB-B27C8AC71864}"/>
          </ac:spMkLst>
        </pc:spChg>
        <pc:picChg chg="add">
          <ac:chgData name="Iryna Zhukevych" userId="32b9d8b4c7aa7458" providerId="LiveId" clId="{B59C08FD-978A-4F88-8653-E6867ED23692}" dt="2024-12-08T08:34:56.144" v="630" actId="26606"/>
          <ac:picMkLst>
            <pc:docMk/>
            <pc:sldMk cId="180260332" sldId="279"/>
            <ac:picMk id="5" creationId="{955AB3C1-F1FA-DE04-6C53-8321EC0BAFBE}"/>
          </ac:picMkLst>
        </pc:picChg>
      </pc:sldChg>
      <pc:sldMasterChg chg="modTransition modSldLayout">
        <pc:chgData name="Iryna Zhukevych" userId="32b9d8b4c7aa7458" providerId="LiveId" clId="{B59C08FD-978A-4F88-8653-E6867ED23692}" dt="2024-12-05T11:57:33.509" v="612"/>
        <pc:sldMasterMkLst>
          <pc:docMk/>
          <pc:sldMasterMk cId="4065658537" sldId="2147483648"/>
        </pc:sldMasterMkLst>
        <pc:sldLayoutChg chg="modTransition">
          <pc:chgData name="Iryna Zhukevych" userId="32b9d8b4c7aa7458" providerId="LiveId" clId="{B59C08FD-978A-4F88-8653-E6867ED23692}" dt="2024-12-05T11:57:33.509" v="612"/>
          <pc:sldLayoutMkLst>
            <pc:docMk/>
            <pc:sldMasterMk cId="4065658537" sldId="2147483648"/>
            <pc:sldLayoutMk cId="2654654846" sldId="2147483649"/>
          </pc:sldLayoutMkLst>
        </pc:sldLayoutChg>
        <pc:sldLayoutChg chg="modTransition">
          <pc:chgData name="Iryna Zhukevych" userId="32b9d8b4c7aa7458" providerId="LiveId" clId="{B59C08FD-978A-4F88-8653-E6867ED23692}" dt="2024-12-05T11:57:33.509" v="612"/>
          <pc:sldLayoutMkLst>
            <pc:docMk/>
            <pc:sldMasterMk cId="4065658537" sldId="2147483648"/>
            <pc:sldLayoutMk cId="466815313" sldId="2147483650"/>
          </pc:sldLayoutMkLst>
        </pc:sldLayoutChg>
        <pc:sldLayoutChg chg="modTransition">
          <pc:chgData name="Iryna Zhukevych" userId="32b9d8b4c7aa7458" providerId="LiveId" clId="{B59C08FD-978A-4F88-8653-E6867ED23692}" dt="2024-12-05T11:57:33.509" v="612"/>
          <pc:sldLayoutMkLst>
            <pc:docMk/>
            <pc:sldMasterMk cId="4065658537" sldId="2147483648"/>
            <pc:sldLayoutMk cId="3961679814" sldId="2147483651"/>
          </pc:sldLayoutMkLst>
        </pc:sldLayoutChg>
        <pc:sldLayoutChg chg="modTransition">
          <pc:chgData name="Iryna Zhukevych" userId="32b9d8b4c7aa7458" providerId="LiveId" clId="{B59C08FD-978A-4F88-8653-E6867ED23692}" dt="2024-12-05T11:57:33.509" v="612"/>
          <pc:sldLayoutMkLst>
            <pc:docMk/>
            <pc:sldMasterMk cId="4065658537" sldId="2147483648"/>
            <pc:sldLayoutMk cId="1230902323" sldId="2147483652"/>
          </pc:sldLayoutMkLst>
        </pc:sldLayoutChg>
        <pc:sldLayoutChg chg="modTransition">
          <pc:chgData name="Iryna Zhukevych" userId="32b9d8b4c7aa7458" providerId="LiveId" clId="{B59C08FD-978A-4F88-8653-E6867ED23692}" dt="2024-12-05T11:57:33.509" v="612"/>
          <pc:sldLayoutMkLst>
            <pc:docMk/>
            <pc:sldMasterMk cId="4065658537" sldId="2147483648"/>
            <pc:sldLayoutMk cId="1993566127" sldId="2147483653"/>
          </pc:sldLayoutMkLst>
        </pc:sldLayoutChg>
        <pc:sldLayoutChg chg="modTransition">
          <pc:chgData name="Iryna Zhukevych" userId="32b9d8b4c7aa7458" providerId="LiveId" clId="{B59C08FD-978A-4F88-8653-E6867ED23692}" dt="2024-12-05T11:57:33.509" v="612"/>
          <pc:sldLayoutMkLst>
            <pc:docMk/>
            <pc:sldMasterMk cId="4065658537" sldId="2147483648"/>
            <pc:sldLayoutMk cId="265174969" sldId="2147483654"/>
          </pc:sldLayoutMkLst>
        </pc:sldLayoutChg>
        <pc:sldLayoutChg chg="modTransition">
          <pc:chgData name="Iryna Zhukevych" userId="32b9d8b4c7aa7458" providerId="LiveId" clId="{B59C08FD-978A-4F88-8653-E6867ED23692}" dt="2024-12-05T11:57:33.509" v="612"/>
          <pc:sldLayoutMkLst>
            <pc:docMk/>
            <pc:sldMasterMk cId="4065658537" sldId="2147483648"/>
            <pc:sldLayoutMk cId="3139030810" sldId="2147483655"/>
          </pc:sldLayoutMkLst>
        </pc:sldLayoutChg>
        <pc:sldLayoutChg chg="modTransition">
          <pc:chgData name="Iryna Zhukevych" userId="32b9d8b4c7aa7458" providerId="LiveId" clId="{B59C08FD-978A-4F88-8653-E6867ED23692}" dt="2024-12-05T11:57:33.509" v="612"/>
          <pc:sldLayoutMkLst>
            <pc:docMk/>
            <pc:sldMasterMk cId="4065658537" sldId="2147483648"/>
            <pc:sldLayoutMk cId="3109963165" sldId="2147483656"/>
          </pc:sldLayoutMkLst>
        </pc:sldLayoutChg>
        <pc:sldLayoutChg chg="modTransition">
          <pc:chgData name="Iryna Zhukevych" userId="32b9d8b4c7aa7458" providerId="LiveId" clId="{B59C08FD-978A-4F88-8653-E6867ED23692}" dt="2024-12-05T11:57:33.509" v="612"/>
          <pc:sldLayoutMkLst>
            <pc:docMk/>
            <pc:sldMasterMk cId="4065658537" sldId="2147483648"/>
            <pc:sldLayoutMk cId="3358462542" sldId="2147483657"/>
          </pc:sldLayoutMkLst>
        </pc:sldLayoutChg>
        <pc:sldLayoutChg chg="modTransition">
          <pc:chgData name="Iryna Zhukevych" userId="32b9d8b4c7aa7458" providerId="LiveId" clId="{B59C08FD-978A-4F88-8653-E6867ED23692}" dt="2024-12-05T11:57:33.509" v="612"/>
          <pc:sldLayoutMkLst>
            <pc:docMk/>
            <pc:sldMasterMk cId="4065658537" sldId="2147483648"/>
            <pc:sldLayoutMk cId="414912766" sldId="2147483658"/>
          </pc:sldLayoutMkLst>
        </pc:sldLayoutChg>
        <pc:sldLayoutChg chg="modTransition">
          <pc:chgData name="Iryna Zhukevych" userId="32b9d8b4c7aa7458" providerId="LiveId" clId="{B59C08FD-978A-4F88-8653-E6867ED23692}" dt="2024-12-05T11:57:33.509" v="612"/>
          <pc:sldLayoutMkLst>
            <pc:docMk/>
            <pc:sldMasterMk cId="4065658537" sldId="2147483648"/>
            <pc:sldLayoutMk cId="2329117443" sldId="2147483659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ABCA76-93E7-4EED-96F5-B45CC3AE9CC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F3B1B3F-D7B6-45A4-8426-08B201092648}">
      <dgm:prSet/>
      <dgm:spPr/>
      <dgm:t>
        <a:bodyPr/>
        <a:lstStyle/>
        <a:p>
          <a:r>
            <a:rPr lang="en-US"/>
            <a:t>a) Policy formulation</a:t>
          </a:r>
        </a:p>
      </dgm:t>
    </dgm:pt>
    <dgm:pt modelId="{5A8A12A6-4B94-4730-95A8-13CBD1F5567A}" type="parTrans" cxnId="{C1EF005A-A405-48A0-91DB-F232F4F90015}">
      <dgm:prSet/>
      <dgm:spPr/>
      <dgm:t>
        <a:bodyPr/>
        <a:lstStyle/>
        <a:p>
          <a:endParaRPr lang="en-US"/>
        </a:p>
      </dgm:t>
    </dgm:pt>
    <dgm:pt modelId="{CD888CD7-1F14-4A4A-922C-78D2175996D4}" type="sibTrans" cxnId="{C1EF005A-A405-48A0-91DB-F232F4F90015}">
      <dgm:prSet/>
      <dgm:spPr/>
      <dgm:t>
        <a:bodyPr/>
        <a:lstStyle/>
        <a:p>
          <a:endParaRPr lang="en-US"/>
        </a:p>
      </dgm:t>
    </dgm:pt>
    <dgm:pt modelId="{11A465AF-9C09-4EEF-8AD1-CA1BE8320131}">
      <dgm:prSet/>
      <dgm:spPr/>
      <dgm:t>
        <a:bodyPr/>
        <a:lstStyle/>
        <a:p>
          <a:r>
            <a:rPr lang="en-US"/>
            <a:t>b) Agenda setting</a:t>
          </a:r>
        </a:p>
      </dgm:t>
    </dgm:pt>
    <dgm:pt modelId="{01734CE8-BF20-49A2-9749-57FF1950956D}" type="parTrans" cxnId="{4F92B0DF-A0E1-4B1A-A596-38C6415AB691}">
      <dgm:prSet/>
      <dgm:spPr/>
      <dgm:t>
        <a:bodyPr/>
        <a:lstStyle/>
        <a:p>
          <a:endParaRPr lang="en-US"/>
        </a:p>
      </dgm:t>
    </dgm:pt>
    <dgm:pt modelId="{3DC9507B-078B-4990-8743-F62CF175868A}" type="sibTrans" cxnId="{4F92B0DF-A0E1-4B1A-A596-38C6415AB691}">
      <dgm:prSet/>
      <dgm:spPr/>
      <dgm:t>
        <a:bodyPr/>
        <a:lstStyle/>
        <a:p>
          <a:endParaRPr lang="en-US"/>
        </a:p>
      </dgm:t>
    </dgm:pt>
    <dgm:pt modelId="{5704983C-7177-4823-B687-DB0DF4B5E16C}">
      <dgm:prSet/>
      <dgm:spPr/>
      <dgm:t>
        <a:bodyPr/>
        <a:lstStyle/>
        <a:p>
          <a:r>
            <a:rPr lang="en-US"/>
            <a:t>c) Policy evaluation</a:t>
          </a:r>
        </a:p>
      </dgm:t>
    </dgm:pt>
    <dgm:pt modelId="{BE65B0FF-893B-4F3A-9478-85B7BA96AD99}" type="parTrans" cxnId="{46C34296-918F-41F4-A4BB-3DAE7E0BB114}">
      <dgm:prSet/>
      <dgm:spPr/>
      <dgm:t>
        <a:bodyPr/>
        <a:lstStyle/>
        <a:p>
          <a:endParaRPr lang="en-US"/>
        </a:p>
      </dgm:t>
    </dgm:pt>
    <dgm:pt modelId="{FB677E2E-090E-474C-93F6-0D0D66C26D9A}" type="sibTrans" cxnId="{46C34296-918F-41F4-A4BB-3DAE7E0BB114}">
      <dgm:prSet/>
      <dgm:spPr/>
      <dgm:t>
        <a:bodyPr/>
        <a:lstStyle/>
        <a:p>
          <a:endParaRPr lang="en-US"/>
        </a:p>
      </dgm:t>
    </dgm:pt>
    <dgm:pt modelId="{322EF70D-1119-4A52-B5BA-211FDC3EC2C5}">
      <dgm:prSet/>
      <dgm:spPr/>
      <dgm:t>
        <a:bodyPr/>
        <a:lstStyle/>
        <a:p>
          <a:r>
            <a:rPr lang="en-US"/>
            <a:t>d) Policy implementation</a:t>
          </a:r>
        </a:p>
      </dgm:t>
    </dgm:pt>
    <dgm:pt modelId="{F2010A39-2144-48E7-BD8A-4D6D8BDEE4D7}" type="parTrans" cxnId="{F7FA22A2-8758-4C43-B806-EEF4BE7CA2BA}">
      <dgm:prSet/>
      <dgm:spPr/>
      <dgm:t>
        <a:bodyPr/>
        <a:lstStyle/>
        <a:p>
          <a:endParaRPr lang="en-US"/>
        </a:p>
      </dgm:t>
    </dgm:pt>
    <dgm:pt modelId="{38123F46-1597-4648-BB5B-DB63D915580A}" type="sibTrans" cxnId="{F7FA22A2-8758-4C43-B806-EEF4BE7CA2BA}">
      <dgm:prSet/>
      <dgm:spPr/>
      <dgm:t>
        <a:bodyPr/>
        <a:lstStyle/>
        <a:p>
          <a:endParaRPr lang="en-US"/>
        </a:p>
      </dgm:t>
    </dgm:pt>
    <dgm:pt modelId="{77BDBCBC-7B30-4F39-8D92-9A8664D35F3A}">
      <dgm:prSet/>
      <dgm:spPr/>
      <dgm:t>
        <a:bodyPr/>
        <a:lstStyle/>
        <a:p>
          <a:r>
            <a:rPr lang="en-US"/>
            <a:t>e) Policy adoption</a:t>
          </a:r>
        </a:p>
      </dgm:t>
    </dgm:pt>
    <dgm:pt modelId="{76857AE0-FB74-4063-BB5B-E73D749E51DD}" type="parTrans" cxnId="{1D3951B3-4E34-466D-AC14-8DFBBF29D20E}">
      <dgm:prSet/>
      <dgm:spPr/>
      <dgm:t>
        <a:bodyPr/>
        <a:lstStyle/>
        <a:p>
          <a:endParaRPr lang="en-US"/>
        </a:p>
      </dgm:t>
    </dgm:pt>
    <dgm:pt modelId="{802FB30C-CF4F-42DB-8FC6-8E9B5CC480A7}" type="sibTrans" cxnId="{1D3951B3-4E34-466D-AC14-8DFBBF29D20E}">
      <dgm:prSet/>
      <dgm:spPr/>
      <dgm:t>
        <a:bodyPr/>
        <a:lstStyle/>
        <a:p>
          <a:endParaRPr lang="en-US"/>
        </a:p>
      </dgm:t>
    </dgm:pt>
    <dgm:pt modelId="{F5F38787-9DAE-4ED9-A805-5A3068814235}" type="pres">
      <dgm:prSet presAssocID="{9BABCA76-93E7-4EED-96F5-B45CC3AE9CC2}" presName="linear" presStyleCnt="0">
        <dgm:presLayoutVars>
          <dgm:animLvl val="lvl"/>
          <dgm:resizeHandles val="exact"/>
        </dgm:presLayoutVars>
      </dgm:prSet>
      <dgm:spPr/>
    </dgm:pt>
    <dgm:pt modelId="{302F0FD7-A3A3-40F5-884A-ED4A82630A80}" type="pres">
      <dgm:prSet presAssocID="{3F3B1B3F-D7B6-45A4-8426-08B201092648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9F200FBE-79DC-4B7F-A638-7D53F1BCE9CC}" type="pres">
      <dgm:prSet presAssocID="{CD888CD7-1F14-4A4A-922C-78D2175996D4}" presName="spacer" presStyleCnt="0"/>
      <dgm:spPr/>
    </dgm:pt>
    <dgm:pt modelId="{0C0B8421-5A78-42B3-B5F6-061DE64D30A1}" type="pres">
      <dgm:prSet presAssocID="{11A465AF-9C09-4EEF-8AD1-CA1BE8320131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CC8063BC-0BCE-4D3B-A9D1-A12497B82509}" type="pres">
      <dgm:prSet presAssocID="{3DC9507B-078B-4990-8743-F62CF175868A}" presName="spacer" presStyleCnt="0"/>
      <dgm:spPr/>
    </dgm:pt>
    <dgm:pt modelId="{5572B8C6-6B7E-4754-9CCB-45E1AB25CDA0}" type="pres">
      <dgm:prSet presAssocID="{5704983C-7177-4823-B687-DB0DF4B5E16C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437D4D4C-421F-433D-84FC-56369AFC133A}" type="pres">
      <dgm:prSet presAssocID="{FB677E2E-090E-474C-93F6-0D0D66C26D9A}" presName="spacer" presStyleCnt="0"/>
      <dgm:spPr/>
    </dgm:pt>
    <dgm:pt modelId="{5DF510DF-073D-4EED-8E3A-7CC0BC5C890B}" type="pres">
      <dgm:prSet presAssocID="{322EF70D-1119-4A52-B5BA-211FDC3EC2C5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B0F96363-8203-495D-A158-06C394B59CE6}" type="pres">
      <dgm:prSet presAssocID="{38123F46-1597-4648-BB5B-DB63D915580A}" presName="spacer" presStyleCnt="0"/>
      <dgm:spPr/>
    </dgm:pt>
    <dgm:pt modelId="{FDC09557-E080-4389-8E9D-42531D8E67C4}" type="pres">
      <dgm:prSet presAssocID="{77BDBCBC-7B30-4F39-8D92-9A8664D35F3A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FAFD0425-41AA-4A58-9FE7-143C14E40B8F}" type="presOf" srcId="{5704983C-7177-4823-B687-DB0DF4B5E16C}" destId="{5572B8C6-6B7E-4754-9CCB-45E1AB25CDA0}" srcOrd="0" destOrd="0" presId="urn:microsoft.com/office/officeart/2005/8/layout/vList2"/>
    <dgm:cxn modelId="{6D007335-4FDB-4A45-B38B-019E609F4146}" type="presOf" srcId="{9BABCA76-93E7-4EED-96F5-B45CC3AE9CC2}" destId="{F5F38787-9DAE-4ED9-A805-5A3068814235}" srcOrd="0" destOrd="0" presId="urn:microsoft.com/office/officeart/2005/8/layout/vList2"/>
    <dgm:cxn modelId="{837C9A45-6CCA-452D-B590-B2855F288EB0}" type="presOf" srcId="{11A465AF-9C09-4EEF-8AD1-CA1BE8320131}" destId="{0C0B8421-5A78-42B3-B5F6-061DE64D30A1}" srcOrd="0" destOrd="0" presId="urn:microsoft.com/office/officeart/2005/8/layout/vList2"/>
    <dgm:cxn modelId="{FF904451-1CCC-4290-AE95-4D0F81848500}" type="presOf" srcId="{322EF70D-1119-4A52-B5BA-211FDC3EC2C5}" destId="{5DF510DF-073D-4EED-8E3A-7CC0BC5C890B}" srcOrd="0" destOrd="0" presId="urn:microsoft.com/office/officeart/2005/8/layout/vList2"/>
    <dgm:cxn modelId="{C1EF005A-A405-48A0-91DB-F232F4F90015}" srcId="{9BABCA76-93E7-4EED-96F5-B45CC3AE9CC2}" destId="{3F3B1B3F-D7B6-45A4-8426-08B201092648}" srcOrd="0" destOrd="0" parTransId="{5A8A12A6-4B94-4730-95A8-13CBD1F5567A}" sibTransId="{CD888CD7-1F14-4A4A-922C-78D2175996D4}"/>
    <dgm:cxn modelId="{46C34296-918F-41F4-A4BB-3DAE7E0BB114}" srcId="{9BABCA76-93E7-4EED-96F5-B45CC3AE9CC2}" destId="{5704983C-7177-4823-B687-DB0DF4B5E16C}" srcOrd="2" destOrd="0" parTransId="{BE65B0FF-893B-4F3A-9478-85B7BA96AD99}" sibTransId="{FB677E2E-090E-474C-93F6-0D0D66C26D9A}"/>
    <dgm:cxn modelId="{F7FA22A2-8758-4C43-B806-EEF4BE7CA2BA}" srcId="{9BABCA76-93E7-4EED-96F5-B45CC3AE9CC2}" destId="{322EF70D-1119-4A52-B5BA-211FDC3EC2C5}" srcOrd="3" destOrd="0" parTransId="{F2010A39-2144-48E7-BD8A-4D6D8BDEE4D7}" sibTransId="{38123F46-1597-4648-BB5B-DB63D915580A}"/>
    <dgm:cxn modelId="{1D3951B3-4E34-466D-AC14-8DFBBF29D20E}" srcId="{9BABCA76-93E7-4EED-96F5-B45CC3AE9CC2}" destId="{77BDBCBC-7B30-4F39-8D92-9A8664D35F3A}" srcOrd="4" destOrd="0" parTransId="{76857AE0-FB74-4063-BB5B-E73D749E51DD}" sibTransId="{802FB30C-CF4F-42DB-8FC6-8E9B5CC480A7}"/>
    <dgm:cxn modelId="{F6F495CA-060A-4F07-974C-3CF3C379D09C}" type="presOf" srcId="{3F3B1B3F-D7B6-45A4-8426-08B201092648}" destId="{302F0FD7-A3A3-40F5-884A-ED4A82630A80}" srcOrd="0" destOrd="0" presId="urn:microsoft.com/office/officeart/2005/8/layout/vList2"/>
    <dgm:cxn modelId="{4F92B0DF-A0E1-4B1A-A596-38C6415AB691}" srcId="{9BABCA76-93E7-4EED-96F5-B45CC3AE9CC2}" destId="{11A465AF-9C09-4EEF-8AD1-CA1BE8320131}" srcOrd="1" destOrd="0" parTransId="{01734CE8-BF20-49A2-9749-57FF1950956D}" sibTransId="{3DC9507B-078B-4990-8743-F62CF175868A}"/>
    <dgm:cxn modelId="{6A6AA8E7-262A-4DC6-9545-37090497BAAC}" type="presOf" srcId="{77BDBCBC-7B30-4F39-8D92-9A8664D35F3A}" destId="{FDC09557-E080-4389-8E9D-42531D8E67C4}" srcOrd="0" destOrd="0" presId="urn:microsoft.com/office/officeart/2005/8/layout/vList2"/>
    <dgm:cxn modelId="{67046EE7-0B05-447C-80F0-601FE378DD13}" type="presParOf" srcId="{F5F38787-9DAE-4ED9-A805-5A3068814235}" destId="{302F0FD7-A3A3-40F5-884A-ED4A82630A80}" srcOrd="0" destOrd="0" presId="urn:microsoft.com/office/officeart/2005/8/layout/vList2"/>
    <dgm:cxn modelId="{1C16EFEB-6553-4024-BBBB-486FF6C9C0E6}" type="presParOf" srcId="{F5F38787-9DAE-4ED9-A805-5A3068814235}" destId="{9F200FBE-79DC-4B7F-A638-7D53F1BCE9CC}" srcOrd="1" destOrd="0" presId="urn:microsoft.com/office/officeart/2005/8/layout/vList2"/>
    <dgm:cxn modelId="{D5636DC4-EDB3-41A3-9D83-630FCFDBAA25}" type="presParOf" srcId="{F5F38787-9DAE-4ED9-A805-5A3068814235}" destId="{0C0B8421-5A78-42B3-B5F6-061DE64D30A1}" srcOrd="2" destOrd="0" presId="urn:microsoft.com/office/officeart/2005/8/layout/vList2"/>
    <dgm:cxn modelId="{43618F4B-4533-4189-8657-ABF40E763212}" type="presParOf" srcId="{F5F38787-9DAE-4ED9-A805-5A3068814235}" destId="{CC8063BC-0BCE-4D3B-A9D1-A12497B82509}" srcOrd="3" destOrd="0" presId="urn:microsoft.com/office/officeart/2005/8/layout/vList2"/>
    <dgm:cxn modelId="{9659E74B-438B-44F9-8244-0BAF6C1D54FB}" type="presParOf" srcId="{F5F38787-9DAE-4ED9-A805-5A3068814235}" destId="{5572B8C6-6B7E-4754-9CCB-45E1AB25CDA0}" srcOrd="4" destOrd="0" presId="urn:microsoft.com/office/officeart/2005/8/layout/vList2"/>
    <dgm:cxn modelId="{1ED8E926-C3FA-4FA1-8C96-AE2A4DE43EF0}" type="presParOf" srcId="{F5F38787-9DAE-4ED9-A805-5A3068814235}" destId="{437D4D4C-421F-433D-84FC-56369AFC133A}" srcOrd="5" destOrd="0" presId="urn:microsoft.com/office/officeart/2005/8/layout/vList2"/>
    <dgm:cxn modelId="{9E56153D-D94F-4316-844C-EBDEA44BC2F2}" type="presParOf" srcId="{F5F38787-9DAE-4ED9-A805-5A3068814235}" destId="{5DF510DF-073D-4EED-8E3A-7CC0BC5C890B}" srcOrd="6" destOrd="0" presId="urn:microsoft.com/office/officeart/2005/8/layout/vList2"/>
    <dgm:cxn modelId="{798EA528-E6C6-409C-A3E1-92E69BE8A50A}" type="presParOf" srcId="{F5F38787-9DAE-4ED9-A805-5A3068814235}" destId="{B0F96363-8203-495D-A158-06C394B59CE6}" srcOrd="7" destOrd="0" presId="urn:microsoft.com/office/officeart/2005/8/layout/vList2"/>
    <dgm:cxn modelId="{85AEDA4E-3787-4624-B849-4ADB8ADA1520}" type="presParOf" srcId="{F5F38787-9DAE-4ED9-A805-5A3068814235}" destId="{FDC09557-E080-4389-8E9D-42531D8E67C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2F0FD7-A3A3-40F5-884A-ED4A82630A80}">
      <dsp:nvSpPr>
        <dsp:cNvPr id="0" name=""/>
        <dsp:cNvSpPr/>
      </dsp:nvSpPr>
      <dsp:spPr>
        <a:xfrm>
          <a:off x="0" y="25748"/>
          <a:ext cx="10515600" cy="786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a) Policy formulation</a:t>
          </a:r>
        </a:p>
      </dsp:txBody>
      <dsp:txXfrm>
        <a:off x="38381" y="64129"/>
        <a:ext cx="10438838" cy="709478"/>
      </dsp:txXfrm>
    </dsp:sp>
    <dsp:sp modelId="{0C0B8421-5A78-42B3-B5F6-061DE64D30A1}">
      <dsp:nvSpPr>
        <dsp:cNvPr id="0" name=""/>
        <dsp:cNvSpPr/>
      </dsp:nvSpPr>
      <dsp:spPr>
        <a:xfrm>
          <a:off x="0" y="904148"/>
          <a:ext cx="10515600" cy="786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b) Agenda setting</a:t>
          </a:r>
        </a:p>
      </dsp:txBody>
      <dsp:txXfrm>
        <a:off x="38381" y="942529"/>
        <a:ext cx="10438838" cy="709478"/>
      </dsp:txXfrm>
    </dsp:sp>
    <dsp:sp modelId="{5572B8C6-6B7E-4754-9CCB-45E1AB25CDA0}">
      <dsp:nvSpPr>
        <dsp:cNvPr id="0" name=""/>
        <dsp:cNvSpPr/>
      </dsp:nvSpPr>
      <dsp:spPr>
        <a:xfrm>
          <a:off x="0" y="1782549"/>
          <a:ext cx="10515600" cy="786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c) Policy evaluation</a:t>
          </a:r>
        </a:p>
      </dsp:txBody>
      <dsp:txXfrm>
        <a:off x="38381" y="1820930"/>
        <a:ext cx="10438838" cy="709478"/>
      </dsp:txXfrm>
    </dsp:sp>
    <dsp:sp modelId="{5DF510DF-073D-4EED-8E3A-7CC0BC5C890B}">
      <dsp:nvSpPr>
        <dsp:cNvPr id="0" name=""/>
        <dsp:cNvSpPr/>
      </dsp:nvSpPr>
      <dsp:spPr>
        <a:xfrm>
          <a:off x="0" y="2660949"/>
          <a:ext cx="10515600" cy="786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d) Policy implementation</a:t>
          </a:r>
        </a:p>
      </dsp:txBody>
      <dsp:txXfrm>
        <a:off x="38381" y="2699330"/>
        <a:ext cx="10438838" cy="709478"/>
      </dsp:txXfrm>
    </dsp:sp>
    <dsp:sp modelId="{FDC09557-E080-4389-8E9D-42531D8E67C4}">
      <dsp:nvSpPr>
        <dsp:cNvPr id="0" name=""/>
        <dsp:cNvSpPr/>
      </dsp:nvSpPr>
      <dsp:spPr>
        <a:xfrm>
          <a:off x="0" y="3539349"/>
          <a:ext cx="10515600" cy="7862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/>
            <a:t>e) Policy adoption</a:t>
          </a:r>
        </a:p>
      </dsp:txBody>
      <dsp:txXfrm>
        <a:off x="38381" y="3577730"/>
        <a:ext cx="10438838" cy="709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0D8713-C540-737D-8BF6-6EB47121B6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68E93907-F832-7743-55C8-83E34CEE04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55DBECD-6CA3-2393-C49A-C55467EEB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9959-2B8D-4EA6-B7BB-1AD223A10665}" type="datetimeFigureOut">
              <a:rPr lang="uk-UA" smtClean="0"/>
              <a:t>04.01.2025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B92F642-2EA9-3985-0EC1-9174C7DC23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5EF6717-8F12-83D3-D837-6E56E7B6C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82ADF-AB72-49EE-947D-8467A99EA0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46548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DDFEAC-9BC5-2520-CE8E-854DC0E56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2ABE8528-79E9-3572-FAFD-F8CB099DBD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628D0B1-7A60-10A8-4712-1225CF756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9959-2B8D-4EA6-B7BB-1AD223A10665}" type="datetimeFigureOut">
              <a:rPr lang="uk-UA" smtClean="0"/>
              <a:t>04.01.2025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65F2D16D-8757-80D6-1B5F-8C4D66BE3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B937D39-A0CF-7505-E82B-54EB9F4A7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82ADF-AB72-49EE-947D-8467A99EA0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49127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2167F2F4-689C-86E9-FED3-A83A8DC503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8DAF72F8-2008-8BC5-84CE-F8F750EEC8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7701F14-7534-204A-D858-1BF30D653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9959-2B8D-4EA6-B7BB-1AD223A10665}" type="datetimeFigureOut">
              <a:rPr lang="uk-UA" smtClean="0"/>
              <a:t>04.01.2025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3CACF4F-1404-8A81-B9E3-44E979688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1AB4D9B-C598-7A08-E11E-7CC9686DA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82ADF-AB72-49EE-947D-8467A99EA0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291174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2F8009-C1C6-BAB9-2BDF-7A6376D38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030A6F53-1D2E-2FA9-CF21-3F29BB899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3061091C-785F-9441-D61C-48730A58E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9959-2B8D-4EA6-B7BB-1AD223A10665}" type="datetimeFigureOut">
              <a:rPr lang="uk-UA" smtClean="0"/>
              <a:t>04.01.2025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7057DA4F-C6AA-F4B8-CA4D-9BC8E5E67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DFAA6BA-262D-761F-FAC7-DEBE2C818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82ADF-AB72-49EE-947D-8467A99EA0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68153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6D1A7F-3698-DF70-DEB0-C66439B3C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ADBE1909-DA78-6C5A-E6E2-E1B7D141C6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1371E20-8390-FE44-336E-13C367AC1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9959-2B8D-4EA6-B7BB-1AD223A10665}" type="datetimeFigureOut">
              <a:rPr lang="uk-UA" smtClean="0"/>
              <a:t>04.01.2025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5C4AF85E-78ED-A20C-DC3F-5816B4E64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4BEA2798-7244-25FC-95F4-DE07F0A1C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82ADF-AB72-49EE-947D-8467A99EA0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16798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FD7FFB-6A28-4321-68B7-10AB78E89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C352F4C-2FA0-7BCB-C85A-6C3C95B4D9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DEB99AE1-CE37-7569-4E1D-D6E954D512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F93CBF20-C657-B83F-53CA-472D0196A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9959-2B8D-4EA6-B7BB-1AD223A10665}" type="datetimeFigureOut">
              <a:rPr lang="uk-UA" smtClean="0"/>
              <a:t>04.01.2025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BE6E1D4C-098C-3EBF-8B54-6E874E45F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A78D2E47-4DDA-1DFD-C376-13A3F1838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82ADF-AB72-49EE-947D-8467A99EA0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09023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01EDAD-6419-DC0A-C9D6-727D22A8B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7365304A-B303-AB94-F8E0-4626883287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555E03E0-C317-E794-E9D5-2EAADCFD86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AF5D3E10-B597-1C13-AC67-36E9DD5643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A2D51E37-F6D1-C528-E5B3-ED254CE8B6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56E4348D-BDE6-1379-F7D1-46E123EEF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9959-2B8D-4EA6-B7BB-1AD223A10665}" type="datetimeFigureOut">
              <a:rPr lang="uk-UA" smtClean="0"/>
              <a:t>04.01.2025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348EB341-B1D2-D040-4C73-4B8224E3A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6562E0D1-4AEC-DB53-2D49-E7AC5F72B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82ADF-AB72-49EE-947D-8467A99EA0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3566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7D46D0-2ABF-C85B-0A78-5AEDF20FD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42E0F8E1-A9E1-2971-1936-865105D80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9959-2B8D-4EA6-B7BB-1AD223A10665}" type="datetimeFigureOut">
              <a:rPr lang="uk-UA" smtClean="0"/>
              <a:t>04.01.2025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10D974DE-21EA-D504-EBDD-5B2C73568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41517D85-ADF6-7A0F-C0B1-FCC5EE3F1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82ADF-AB72-49EE-947D-8467A99EA0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1749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F0BFC843-4D07-4732-2207-BC82BC34E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9959-2B8D-4EA6-B7BB-1AD223A10665}" type="datetimeFigureOut">
              <a:rPr lang="uk-UA" smtClean="0"/>
              <a:t>04.01.2025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67E955FE-435D-F1D4-883A-2A035F53F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22843C72-01AE-8D97-3850-ED98BFC9E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82ADF-AB72-49EE-947D-8467A99EA0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90308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EA83CC-BC62-1D03-3FDB-B81B1A8C0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D73C4BC-178C-9444-765C-CCC1D20324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F458F103-9859-3D92-0B71-DF3F77AD2C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E4F37E16-B037-9F3D-49A1-4630AE2A3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9959-2B8D-4EA6-B7BB-1AD223A10665}" type="datetimeFigureOut">
              <a:rPr lang="uk-UA" smtClean="0"/>
              <a:t>04.01.2025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C5ECBB8B-6C5E-81B5-7675-8EC97C69A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5F62DE4C-A23A-4885-296F-0A4196C37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82ADF-AB72-49EE-947D-8467A99EA0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99631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DD5956-5407-1F4D-404D-E82BD12B1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D8EFCC54-FB0C-2D50-98F4-4646A92C36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19E2DA6C-55CD-4F9D-AFAB-C45E286B64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33A93977-E605-D2D6-ECAF-3B8F95179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09959-2B8D-4EA6-B7BB-1AD223A10665}" type="datetimeFigureOut">
              <a:rPr lang="uk-UA" smtClean="0"/>
              <a:t>04.01.2025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08E525E5-17CA-EC6B-DEE9-A5420A21C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CDAF0931-F85E-F404-16D3-255101CC5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82ADF-AB72-49EE-947D-8467A99EA0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584625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3091BAE4-A328-BF33-24BD-49AE6ADD9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25C0E0A8-E2AA-9E06-5D9A-D863AAC7D0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CEDF243C-629B-69C3-0AF0-A672443703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E709959-2B8D-4EA6-B7BB-1AD223A10665}" type="datetimeFigureOut">
              <a:rPr lang="uk-UA" smtClean="0"/>
              <a:t>04.01.2025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0015789-56FE-53C9-3CB2-814815DD87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7C563EA-4FCE-8C7A-5F69-A38FB40127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DD82ADF-AB72-49EE-947D-8467A99EA02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5658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app.almanack.ai/resources/670fcdaf2f4b217c8b189db4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LUbviQoef8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ukincanada/6938922070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nd/3.0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youtube.com/watch?v=2YIwuAzu1y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icpedia.org/chalkboard/e/economics.html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_kUZXTx1oJ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8F141F-541F-3CCA-7656-EFA8185F59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97762" y="640080"/>
            <a:ext cx="6251110" cy="356616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4000" b="1" dirty="0" err="1">
                <a:solidFill>
                  <a:srgbClr val="1F4E79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Introduction</a:t>
            </a:r>
            <a:r>
              <a:rPr lang="ru-RU" sz="4000" b="1" dirty="0">
                <a:solidFill>
                  <a:srgbClr val="1F4E79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1F4E79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to</a:t>
            </a:r>
            <a:r>
              <a:rPr lang="ru-RU" sz="4000" b="1" dirty="0">
                <a:solidFill>
                  <a:srgbClr val="1F4E79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1F4E79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Governance</a:t>
            </a:r>
            <a:r>
              <a:rPr lang="ru-RU" sz="4000" b="1" dirty="0">
                <a:solidFill>
                  <a:srgbClr val="1F4E79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: Policy-</a:t>
            </a:r>
            <a:r>
              <a:rPr lang="ru-RU" sz="4000" b="1" dirty="0" err="1">
                <a:solidFill>
                  <a:srgbClr val="1F4E79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making</a:t>
            </a:r>
            <a:r>
              <a:rPr lang="ru-RU" sz="4000" b="1" dirty="0">
                <a:solidFill>
                  <a:srgbClr val="1F4E79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1F4E79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processes</a:t>
            </a:r>
            <a:br>
              <a:rPr lang="uk-UA" sz="1600" dirty="0"/>
            </a:br>
            <a:endParaRPr lang="en-US" sz="5400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CD61093F-CC06-4C8B-224F-F0698BFF97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50561" y="5334098"/>
            <a:ext cx="3295634" cy="1233850"/>
          </a:xfrm>
        </p:spPr>
        <p:txBody>
          <a:bodyPr vert="horz" lIns="91440" tIns="45720" rIns="91440" bIns="45720" rtlCol="0"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sz="1800" dirty="0"/>
              <a:t>Created by Iryna Zhukevych </a:t>
            </a:r>
          </a:p>
          <a:p>
            <a:pPr algn="l">
              <a:lnSpc>
                <a:spcPct val="100000"/>
              </a:lnSpc>
            </a:pPr>
            <a:r>
              <a:rPr lang="en-US" sz="1800" dirty="0"/>
              <a:t>PhD in Pedagogical Sciences</a:t>
            </a:r>
          </a:p>
          <a:p>
            <a:pPr algn="l">
              <a:lnSpc>
                <a:spcPct val="100000"/>
              </a:lnSpc>
            </a:pPr>
            <a:r>
              <a:rPr lang="en-US" sz="1800" dirty="0"/>
              <a:t>Associate Professor</a:t>
            </a:r>
          </a:p>
        </p:txBody>
      </p:sp>
      <p:pic>
        <p:nvPicPr>
          <p:cNvPr id="7" name="Picture 6" descr="Pen placed on top of a signature line">
            <a:extLst>
              <a:ext uri="{FF2B5EF4-FFF2-40B4-BE49-F238E27FC236}">
                <a16:creationId xmlns:a16="http://schemas.microsoft.com/office/drawing/2014/main" id="{E514474C-717B-7E12-FDD8-725304C45B6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2282" r="2387" b="-1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3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2862" y="440926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919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D181A-AEDE-E3CE-7438-0FD3186EC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/>
              <a:t>Test yourself</a:t>
            </a:r>
            <a:endParaRPr lang="uk-UA" sz="5400"/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73715D32-C938-C91C-C44A-4BB52225BA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>
                <a:hlinkClick r:id="rId2"/>
              </a:rPr>
              <a:t>https://app.almanack.ai/resources/670fcdaf2f4b217c8b189db4</a:t>
            </a:r>
            <a:endParaRPr lang="en-US" sz="2200"/>
          </a:p>
          <a:p>
            <a:pPr marL="0" indent="0">
              <a:buNone/>
            </a:pPr>
            <a:endParaRPr lang="uk-UA" sz="2200"/>
          </a:p>
        </p:txBody>
      </p:sp>
      <p:pic>
        <p:nvPicPr>
          <p:cNvPr id="5" name="Picture 4" descr="Pins in a map">
            <a:extLst>
              <a:ext uri="{FF2B5EF4-FFF2-40B4-BE49-F238E27FC236}">
                <a16:creationId xmlns:a16="http://schemas.microsoft.com/office/drawing/2014/main" id="{EC1B9DCE-11CA-860E-0F7C-1C61AD0C4C6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462" r="15585" b="-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951089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lourful carved figures of humans">
            <a:extLst>
              <a:ext uri="{FF2B5EF4-FFF2-40B4-BE49-F238E27FC236}">
                <a16:creationId xmlns:a16="http://schemas.microsoft.com/office/drawing/2014/main" id="{EA9C705E-EE3F-AD7A-688E-789712C45AE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8450" r="18217" b="-1"/>
          <a:stretch/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EFBDE31-BB3E-6CFC-23CD-B5976DA384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3362" cy="6858000"/>
            <a:chOff x="12068638" y="0"/>
            <a:chExt cx="123362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80A60EC-72BB-121F-556A-E2837FD99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91A2FAE-D41C-FF5D-B0A0-7808248EDC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4139706"/>
              <a:ext cx="123362" cy="2718294"/>
            </a:xfrm>
            <a:prstGeom prst="rect">
              <a:avLst/>
            </a:prstGeom>
            <a:gradFill>
              <a:gsLst>
                <a:gs pos="1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719E623-4B90-51FE-7B4C-0777815D12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8560" y="690880"/>
            <a:ext cx="5933420" cy="5290428"/>
          </a:xfrm>
        </p:spPr>
        <p:txBody>
          <a:bodyPr anchor="t">
            <a:normAutofit/>
          </a:bodyPr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000" b="1" i="0" dirty="0">
                <a:effectLst/>
                <a:latin typeface="Inter"/>
              </a:rPr>
              <a:t>Definition: </a:t>
            </a:r>
            <a:r>
              <a:rPr lang="en-US" sz="2000" b="0" i="0" dirty="0">
                <a:effectLst/>
                <a:latin typeface="Inter"/>
              </a:rPr>
              <a:t>Policy-making is the process by which governments, organizations, or institutions develop strategies, plans, or courses of action to address specific issues or achieve certain goals.</a:t>
            </a:r>
          </a:p>
          <a:p>
            <a:pPr marL="0" indent="0">
              <a:lnSpc>
                <a:spcPct val="150000"/>
              </a:lnSpc>
              <a:spcBef>
                <a:spcPts val="300"/>
              </a:spcBef>
              <a:spcAft>
                <a:spcPts val="1200"/>
              </a:spcAft>
              <a:buNone/>
            </a:pPr>
            <a:r>
              <a:rPr lang="en-US" sz="2000" b="1" i="0" dirty="0">
                <a:effectLst/>
                <a:latin typeface="Inter"/>
              </a:rPr>
              <a:t>Importance: </a:t>
            </a:r>
            <a:r>
              <a:rPr lang="en-US" sz="2000" b="0" i="0" dirty="0">
                <a:effectLst/>
                <a:latin typeface="Inter"/>
              </a:rPr>
              <a:t>Shapes societal outcomes, allocates resources, and addresses public concerns</a:t>
            </a:r>
          </a:p>
          <a:p>
            <a:pPr marL="0" indent="0">
              <a:lnSpc>
                <a:spcPct val="150000"/>
              </a:lnSpc>
              <a:spcBef>
                <a:spcPts val="300"/>
              </a:spcBef>
              <a:spcAft>
                <a:spcPts val="1200"/>
              </a:spcAft>
              <a:buNone/>
            </a:pPr>
            <a:r>
              <a:rPr lang="en-US" sz="2000" b="1" i="0" dirty="0">
                <a:effectLst/>
                <a:latin typeface="Inter"/>
              </a:rPr>
              <a:t>Key players: </a:t>
            </a:r>
            <a:r>
              <a:rPr lang="en-US" sz="2000" b="0" i="0" dirty="0">
                <a:effectLst/>
                <a:latin typeface="Inter"/>
              </a:rPr>
              <a:t>Elected officials, bureaucrats, interest groups, experts, and citizens</a:t>
            </a:r>
          </a:p>
          <a:p>
            <a:pPr marL="0" indent="0">
              <a:buNone/>
            </a:pPr>
            <a:endParaRPr lang="uk-UA" sz="1900" dirty="0"/>
          </a:p>
        </p:txBody>
      </p:sp>
    </p:spTree>
    <p:extLst>
      <p:ext uri="{BB962C8B-B14F-4D97-AF65-F5344CB8AC3E}">
        <p14:creationId xmlns:p14="http://schemas.microsoft.com/office/powerpoint/2010/main" val="11406869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3ECBE1F1-D69B-4AFA-ABD5-8E41720EF6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Drawings on colourful paper">
            <a:extLst>
              <a:ext uri="{FF2B5EF4-FFF2-40B4-BE49-F238E27FC236}">
                <a16:creationId xmlns:a16="http://schemas.microsoft.com/office/drawing/2014/main" id="{F10E1811-02DF-C305-EA27-6011A95144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542" r="33799" b="-2"/>
          <a:stretch/>
        </p:blipFill>
        <p:spPr>
          <a:xfrm>
            <a:off x="-1" y="-2"/>
            <a:ext cx="5410198" cy="6858002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03A6265-E10C-4B85-9C20-E75FCAF9CC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10197" y="-1"/>
            <a:ext cx="6781802" cy="2286000"/>
          </a:xfrm>
          <a:prstGeom prst="rect">
            <a:avLst/>
          </a:prstGeom>
          <a:ln>
            <a:noFill/>
          </a:ln>
          <a:effectLst>
            <a:outerShdw blurRad="355600" dist="152400" sx="95000" sy="95000" algn="t" rotWithShape="0">
              <a:srgbClr val="000000">
                <a:alpha val="29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300B4E-46BB-32CD-D064-9FD074182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317" y="405685"/>
            <a:ext cx="5464968" cy="1559301"/>
          </a:xfrm>
        </p:spPr>
        <p:txBody>
          <a:bodyPr>
            <a:normAutofit/>
          </a:bodyPr>
          <a:lstStyle/>
          <a:p>
            <a:pPr algn="ctr"/>
            <a:r>
              <a:rPr lang="en-US" sz="2800" b="1" i="0" dirty="0">
                <a:effectLst/>
                <a:latin typeface="Roboto" panose="02000000000000000000" pitchFamily="2" charset="0"/>
              </a:rPr>
              <a:t>The Policy Making Process</a:t>
            </a:r>
            <a:endParaRPr lang="uk-UA" sz="28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D9C2A38B-ABD4-EFA6-E1A3-A03B75A057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1702" y="2370671"/>
            <a:ext cx="6125497" cy="408164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600" dirty="0">
                <a:hlinkClick r:id="rId3"/>
              </a:rPr>
              <a:t>https://www.youtube.com/watch?v=aLUbviQoef8</a:t>
            </a:r>
            <a:endParaRPr lang="en-US" sz="1600" dirty="0"/>
          </a:p>
          <a:p>
            <a:pPr marL="0" indent="0">
              <a:spcBef>
                <a:spcPts val="1500"/>
              </a:spcBef>
              <a:buNone/>
            </a:pPr>
            <a:r>
              <a:rPr lang="en-US" sz="1600" b="1" i="0" dirty="0">
                <a:effectLst/>
                <a:latin typeface="Inter"/>
              </a:rPr>
              <a:t>1. What is the policy-making process and why is it important for public policies?</a:t>
            </a:r>
            <a:endParaRPr lang="en-US" sz="1600" b="0" i="0" dirty="0">
              <a:effectLst/>
              <a:latin typeface="Inter"/>
            </a:endParaRPr>
          </a:p>
          <a:p>
            <a:pPr marL="0" indent="0">
              <a:spcBef>
                <a:spcPts val="1500"/>
              </a:spcBef>
              <a:buNone/>
            </a:pPr>
            <a:r>
              <a:rPr lang="en-US" sz="1600" b="1" i="0" dirty="0">
                <a:effectLst/>
                <a:latin typeface="Inter"/>
              </a:rPr>
              <a:t>2. Define the term "political agenda" and provide examples of issues that may be included in it.</a:t>
            </a:r>
            <a:endParaRPr lang="en-US" sz="1600" b="0" i="0" dirty="0">
              <a:effectLst/>
              <a:latin typeface="Inter"/>
            </a:endParaRPr>
          </a:p>
          <a:p>
            <a:pPr marL="0" indent="0">
              <a:spcBef>
                <a:spcPts val="1500"/>
              </a:spcBef>
              <a:buNone/>
            </a:pPr>
            <a:r>
              <a:rPr lang="en-US" sz="1600" b="1" i="0" dirty="0">
                <a:effectLst/>
                <a:latin typeface="Inter"/>
              </a:rPr>
              <a:t>3. Explain the difference between costs and benefits in the context of public policy. Provide examples for each.</a:t>
            </a:r>
            <a:endParaRPr lang="en-US" sz="1600" b="0" i="0" dirty="0">
              <a:effectLst/>
              <a:latin typeface="Inter"/>
            </a:endParaRPr>
          </a:p>
          <a:p>
            <a:pPr marL="0" indent="0">
              <a:spcBef>
                <a:spcPts val="1500"/>
              </a:spcBef>
              <a:buNone/>
            </a:pPr>
            <a:r>
              <a:rPr lang="en-US" sz="1600" b="1" i="0" dirty="0">
                <a:effectLst/>
                <a:latin typeface="Inter"/>
              </a:rPr>
              <a:t>4. Describe the five types of public policy mentioned in the video and give a brief explanation of each.</a:t>
            </a:r>
            <a:endParaRPr lang="en-US" sz="1600" b="0" i="0" dirty="0">
              <a:effectLst/>
              <a:latin typeface="Inter"/>
            </a:endParaRPr>
          </a:p>
          <a:p>
            <a:pPr marL="0" indent="0">
              <a:spcBef>
                <a:spcPts val="1500"/>
              </a:spcBef>
              <a:buNone/>
            </a:pPr>
            <a:r>
              <a:rPr lang="en-US" sz="1600" b="1" i="0" dirty="0">
                <a:effectLst/>
                <a:latin typeface="Inter"/>
              </a:rPr>
              <a:t>5. What are the steps involved in the policy-making process, and how does agenda-setting initiate this process?</a:t>
            </a:r>
            <a:endParaRPr lang="en-US" sz="1600" b="0" i="0" dirty="0">
              <a:effectLst/>
              <a:latin typeface="Inter"/>
            </a:endParaRPr>
          </a:p>
          <a:p>
            <a:pPr marL="0" indent="0">
              <a:buNone/>
            </a:pPr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16315877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15E474-D270-BA56-9C0C-91535F50E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5"/>
            <a:ext cx="11419840" cy="1325563"/>
          </a:xfrm>
        </p:spPr>
        <p:txBody>
          <a:bodyPr>
            <a:normAutofit/>
          </a:bodyPr>
          <a:lstStyle/>
          <a:p>
            <a:r>
              <a:rPr lang="en-US" sz="3200" b="1" dirty="0">
                <a:effectLst/>
              </a:rPr>
              <a:t>Arrange the following stages of the policy-making process in the correct order</a:t>
            </a:r>
            <a:endParaRPr lang="uk-UA" sz="3200" b="1" dirty="0"/>
          </a:p>
        </p:txBody>
      </p:sp>
      <p:graphicFrame>
        <p:nvGraphicFramePr>
          <p:cNvPr id="13" name="Місце для вмісту 2">
            <a:extLst>
              <a:ext uri="{FF2B5EF4-FFF2-40B4-BE49-F238E27FC236}">
                <a16:creationId xmlns:a16="http://schemas.microsoft.com/office/drawing/2014/main" id="{11D417CD-1621-A829-1863-D3E7345B53E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7099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327D73B4-9F5C-4A64-A179-51B9500CB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1F06963-6374-4B48-844F-071A9BAAAE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2965" y="554152"/>
            <a:ext cx="5742189" cy="574218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чоловік, одежа, у приміщенні, особа&#10;&#10;Автоматично згенерований опис">
            <a:extLst>
              <a:ext uri="{FF2B5EF4-FFF2-40B4-BE49-F238E27FC236}">
                <a16:creationId xmlns:a16="http://schemas.microsoft.com/office/drawing/2014/main" id="{4920A4BF-7C6F-F996-0078-F85D21F7D1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2072" r="11427" b="-1"/>
          <a:stretch/>
        </p:blipFill>
        <p:spPr>
          <a:xfrm>
            <a:off x="505418" y="554151"/>
            <a:ext cx="5742189" cy="5742189"/>
          </a:xfrm>
          <a:custGeom>
            <a:avLst/>
            <a:gdLst/>
            <a:ahLst/>
            <a:cxnLst/>
            <a:rect l="l" t="t" r="r" b="b"/>
            <a:pathLst>
              <a:path w="1838528" h="1838528">
                <a:moveTo>
                  <a:pt x="919264" y="0"/>
                </a:moveTo>
                <a:cubicBezTo>
                  <a:pt x="1426959" y="0"/>
                  <a:pt x="1838528" y="411569"/>
                  <a:pt x="1838528" y="919264"/>
                </a:cubicBezTo>
                <a:cubicBezTo>
                  <a:pt x="1838528" y="1426959"/>
                  <a:pt x="1426959" y="1838528"/>
                  <a:pt x="919264" y="1838528"/>
                </a:cubicBezTo>
                <a:cubicBezTo>
                  <a:pt x="411569" y="1838528"/>
                  <a:pt x="0" y="1426959"/>
                  <a:pt x="0" y="919264"/>
                </a:cubicBezTo>
                <a:cubicBezTo>
                  <a:pt x="0" y="411569"/>
                  <a:pt x="411569" y="0"/>
                  <a:pt x="919264" y="0"/>
                </a:cubicBezTo>
                <a:close/>
              </a:path>
            </a:pathLst>
          </a:custGeom>
        </p:spPr>
      </p:pic>
      <p:sp>
        <p:nvSpPr>
          <p:cNvPr id="15" name="!!plus graphic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4956" y="703679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accent1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!!circle graphic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2753" y="1562696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accent1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B1A18DC-751C-2DE5-EA9C-E267C5D1A3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9128" y="1968309"/>
            <a:ext cx="5087034" cy="2913872"/>
          </a:xfrm>
        </p:spPr>
        <p:txBody>
          <a:bodyPr anchor="t"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400" dirty="0">
                <a:solidFill>
                  <a:schemeClr val="tx1">
                    <a:alpha val="80000"/>
                  </a:schemeClr>
                </a:solidFill>
                <a:effectLst/>
              </a:rPr>
              <a:t>List three main actors involved in policy-making and briefly describe their roles.</a:t>
            </a:r>
            <a:endParaRPr lang="uk-UA" sz="2400" dirty="0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19" name="!!dot graphic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54149" y="5775082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1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21" name="!!Straight Connector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9272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D548D2E-5A76-3AF8-2FEA-0A5DE28FE509}"/>
              </a:ext>
            </a:extLst>
          </p:cNvPr>
          <p:cNvSpPr txBox="1"/>
          <p:nvPr/>
        </p:nvSpPr>
        <p:spPr>
          <a:xfrm>
            <a:off x="9703819" y="6657945"/>
            <a:ext cx="2488181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www.flickr.com/photos/ukincanada/693892207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6151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B307E2-BDC8-81D9-E590-6B76B4E6D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0520" y="335281"/>
            <a:ext cx="5334197" cy="751839"/>
          </a:xfrm>
        </p:spPr>
        <p:txBody>
          <a:bodyPr anchor="ctr">
            <a:normAutofit/>
          </a:bodyPr>
          <a:lstStyle/>
          <a:p>
            <a:r>
              <a:rPr lang="en-US" sz="2400" b="1" i="0" dirty="0">
                <a:effectLst/>
                <a:latin typeface="Roboto" panose="02000000000000000000" pitchFamily="2" charset="0"/>
              </a:rPr>
              <a:t>The Policy-Making Process</a:t>
            </a:r>
            <a:endParaRPr lang="uk-UA" sz="24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E2C8A9AB-2587-2717-3704-0153EF77F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209040"/>
            <a:ext cx="6278880" cy="5476240"/>
          </a:xfrm>
        </p:spPr>
        <p:txBody>
          <a:bodyPr anchor="ctr">
            <a:normAutofit fontScale="92500" lnSpcReduction="10000"/>
          </a:bodyPr>
          <a:lstStyle/>
          <a:p>
            <a:pPr marL="0" indent="0">
              <a:buNone/>
            </a:pPr>
            <a:r>
              <a:rPr lang="en-US" sz="1400" dirty="0">
                <a:hlinkClick r:id="rId2"/>
              </a:rPr>
              <a:t>https://www.youtube.com/watch?v=2YIwuAzu1yM</a:t>
            </a:r>
            <a:r>
              <a:rPr lang="en-US" sz="1400" dirty="0"/>
              <a:t> </a:t>
            </a:r>
          </a:p>
          <a:p>
            <a:pPr marL="0" indent="0">
              <a:spcBef>
                <a:spcPts val="1500"/>
              </a:spcBef>
              <a:buNone/>
            </a:pPr>
            <a:r>
              <a:rPr lang="en-US" sz="1400" b="1" i="0" dirty="0">
                <a:effectLst/>
                <a:latin typeface="Inter"/>
              </a:rPr>
              <a:t>1. What characterizes the policymaking process according to the video?</a:t>
            </a:r>
            <a:br>
              <a:rPr lang="en-US" sz="1400" b="0" i="0" dirty="0">
                <a:effectLst/>
                <a:latin typeface="Inter"/>
              </a:rPr>
            </a:br>
            <a:r>
              <a:rPr lang="en-US" sz="1400" b="0" i="0" dirty="0">
                <a:effectLst/>
                <a:latin typeface="Inter"/>
              </a:rPr>
              <a:t>a. A centralized approach</a:t>
            </a:r>
            <a:br>
              <a:rPr lang="en-US" sz="1400" b="0" i="0" dirty="0">
                <a:effectLst/>
                <a:latin typeface="Inter"/>
              </a:rPr>
            </a:br>
            <a:r>
              <a:rPr lang="en-US" sz="1400" b="0" i="0" dirty="0">
                <a:effectLst/>
                <a:latin typeface="Inter"/>
              </a:rPr>
              <a:t>b. A focus on interactions among various levels of government</a:t>
            </a:r>
            <a:br>
              <a:rPr lang="en-US" sz="1400" b="0" i="0" dirty="0">
                <a:effectLst/>
                <a:latin typeface="Inter"/>
              </a:rPr>
            </a:br>
            <a:r>
              <a:rPr lang="en-US" sz="1400" b="0" i="0" dirty="0">
                <a:effectLst/>
                <a:latin typeface="Inter"/>
              </a:rPr>
              <a:t>c. A strictly linear sequence of phases</a:t>
            </a:r>
            <a:br>
              <a:rPr lang="en-US" sz="1400" b="0" i="0" dirty="0">
                <a:effectLst/>
                <a:latin typeface="Inter"/>
              </a:rPr>
            </a:br>
            <a:r>
              <a:rPr lang="en-US" sz="1400" b="0" i="0" dirty="0">
                <a:effectLst/>
                <a:latin typeface="Inter"/>
              </a:rPr>
              <a:t>d. Solely the actions of the President </a:t>
            </a:r>
          </a:p>
          <a:p>
            <a:pPr marL="0" indent="0">
              <a:spcBef>
                <a:spcPts val="1500"/>
              </a:spcBef>
              <a:buNone/>
            </a:pPr>
            <a:r>
              <a:rPr lang="en-US" sz="1400" b="1" i="0" dirty="0">
                <a:effectLst/>
                <a:latin typeface="Inter"/>
              </a:rPr>
              <a:t>2. Which stage of the policymaking process involves Congress and the President?</a:t>
            </a:r>
            <a:br>
              <a:rPr lang="en-US" sz="1400" b="0" i="0" dirty="0">
                <a:effectLst/>
                <a:latin typeface="Inter"/>
              </a:rPr>
            </a:br>
            <a:r>
              <a:rPr lang="en-US" sz="1400" b="0" i="0" dirty="0">
                <a:effectLst/>
                <a:latin typeface="Inter"/>
              </a:rPr>
              <a:t>a. Administrative stage</a:t>
            </a:r>
            <a:br>
              <a:rPr lang="en-US" sz="1400" b="0" i="0" dirty="0">
                <a:effectLst/>
                <a:latin typeface="Inter"/>
              </a:rPr>
            </a:br>
            <a:r>
              <a:rPr lang="en-US" sz="1400" b="0" i="0" dirty="0">
                <a:effectLst/>
                <a:latin typeface="Inter"/>
              </a:rPr>
              <a:t>b. Legislative stage</a:t>
            </a:r>
            <a:br>
              <a:rPr lang="en-US" sz="1400" b="0" i="0" dirty="0">
                <a:effectLst/>
                <a:latin typeface="Inter"/>
              </a:rPr>
            </a:br>
            <a:r>
              <a:rPr lang="en-US" sz="1400" b="0" i="0" dirty="0">
                <a:effectLst/>
                <a:latin typeface="Inter"/>
              </a:rPr>
              <a:t>c. Evaluation stage</a:t>
            </a:r>
            <a:br>
              <a:rPr lang="en-US" sz="1400" b="0" i="0" dirty="0">
                <a:effectLst/>
                <a:latin typeface="Inter"/>
              </a:rPr>
            </a:br>
            <a:r>
              <a:rPr lang="en-US" sz="1400" b="0" i="0" dirty="0">
                <a:effectLst/>
                <a:latin typeface="Inter"/>
              </a:rPr>
              <a:t>d. Implementation stage</a:t>
            </a:r>
          </a:p>
          <a:p>
            <a:pPr marL="0" indent="0">
              <a:spcBef>
                <a:spcPts val="1500"/>
              </a:spcBef>
              <a:buNone/>
            </a:pPr>
            <a:r>
              <a:rPr lang="en-US" sz="1400" b="1" i="0" dirty="0">
                <a:effectLst/>
                <a:latin typeface="Inter"/>
              </a:rPr>
              <a:t>3. What is rulemaking described as in the video?</a:t>
            </a:r>
            <a:br>
              <a:rPr lang="en-US" sz="1400" b="0" i="0" dirty="0">
                <a:effectLst/>
                <a:latin typeface="Inter"/>
              </a:rPr>
            </a:br>
            <a:r>
              <a:rPr lang="en-US" sz="1400" b="0" i="0" dirty="0">
                <a:effectLst/>
                <a:latin typeface="Inter"/>
              </a:rPr>
              <a:t>a. A purely judicial function</a:t>
            </a:r>
            <a:br>
              <a:rPr lang="en-US" sz="1400" b="0" i="0" dirty="0">
                <a:effectLst/>
                <a:latin typeface="Inter"/>
              </a:rPr>
            </a:br>
            <a:r>
              <a:rPr lang="en-US" sz="1400" b="0" i="0" dirty="0">
                <a:effectLst/>
                <a:latin typeface="Inter"/>
              </a:rPr>
              <a:t>b. A quasi-legislative power delegated to agencies</a:t>
            </a:r>
            <a:br>
              <a:rPr lang="en-US" sz="1400" b="0" i="0" dirty="0">
                <a:effectLst/>
                <a:latin typeface="Inter"/>
              </a:rPr>
            </a:br>
            <a:r>
              <a:rPr lang="en-US" sz="1400" b="0" i="0" dirty="0">
                <a:effectLst/>
                <a:latin typeface="Inter"/>
              </a:rPr>
              <a:t>c. A stage that focuses on public opinion</a:t>
            </a:r>
            <a:br>
              <a:rPr lang="en-US" sz="1400" b="0" i="0" dirty="0">
                <a:effectLst/>
                <a:latin typeface="Inter"/>
              </a:rPr>
            </a:br>
            <a:r>
              <a:rPr lang="en-US" sz="1400" b="0" i="0" dirty="0">
                <a:effectLst/>
                <a:latin typeface="Inter"/>
              </a:rPr>
              <a:t>d. An administrative review process</a:t>
            </a:r>
          </a:p>
          <a:p>
            <a:pPr marL="0" indent="0">
              <a:spcBef>
                <a:spcPts val="1500"/>
              </a:spcBef>
              <a:buNone/>
            </a:pPr>
            <a:r>
              <a:rPr lang="en-US" sz="1400" b="1" i="0" dirty="0">
                <a:effectLst/>
                <a:latin typeface="Inter"/>
              </a:rPr>
              <a:t>4. What does adjudication involve according to the video?</a:t>
            </a:r>
            <a:br>
              <a:rPr lang="en-US" sz="1400" b="0" i="0" dirty="0">
                <a:effectLst/>
                <a:latin typeface="Inter"/>
              </a:rPr>
            </a:br>
            <a:r>
              <a:rPr lang="en-US" sz="1400" b="0" i="0" dirty="0">
                <a:effectLst/>
                <a:latin typeface="Inter"/>
              </a:rPr>
              <a:t>a. The creation of new laws</a:t>
            </a:r>
            <a:br>
              <a:rPr lang="en-US" sz="1400" b="0" i="0" dirty="0">
                <a:effectLst/>
                <a:latin typeface="Inter"/>
              </a:rPr>
            </a:br>
            <a:r>
              <a:rPr lang="en-US" sz="1400" b="0" i="0" dirty="0">
                <a:effectLst/>
                <a:latin typeface="Inter"/>
              </a:rPr>
              <a:t>b. The application of current laws to specific cases</a:t>
            </a:r>
            <a:br>
              <a:rPr lang="en-US" sz="1400" b="0" i="0" dirty="0">
                <a:effectLst/>
                <a:latin typeface="Inter"/>
              </a:rPr>
            </a:br>
            <a:r>
              <a:rPr lang="en-US" sz="1400" b="0" i="0" dirty="0">
                <a:effectLst/>
                <a:latin typeface="Inter"/>
              </a:rPr>
              <a:t>c. The evaluation of overall policy effectiveness</a:t>
            </a:r>
            <a:br>
              <a:rPr lang="en-US" sz="1400" b="0" i="0" dirty="0">
                <a:effectLst/>
                <a:latin typeface="Inter"/>
              </a:rPr>
            </a:br>
            <a:r>
              <a:rPr lang="en-US" sz="1400" b="0" i="0" dirty="0">
                <a:effectLst/>
                <a:latin typeface="Inter"/>
              </a:rPr>
              <a:t>d. The enforcement of international treaties</a:t>
            </a:r>
          </a:p>
          <a:p>
            <a:pPr marL="0" indent="0">
              <a:spcBef>
                <a:spcPts val="1500"/>
              </a:spcBef>
              <a:buNone/>
            </a:pPr>
            <a:r>
              <a:rPr lang="en-US" sz="1400" b="1" i="0" dirty="0">
                <a:effectLst/>
                <a:latin typeface="Inter"/>
              </a:rPr>
              <a:t>5. How are policies put into effect according to the video?</a:t>
            </a:r>
            <a:br>
              <a:rPr lang="en-US" sz="1400" b="0" i="0" dirty="0">
                <a:effectLst/>
                <a:latin typeface="Inter"/>
              </a:rPr>
            </a:br>
            <a:r>
              <a:rPr lang="en-US" sz="1400" b="0" i="0" dirty="0">
                <a:effectLst/>
                <a:latin typeface="Inter"/>
              </a:rPr>
              <a:t>a. Through public opinion polls</a:t>
            </a:r>
            <a:br>
              <a:rPr lang="en-US" sz="1400" b="0" i="0" dirty="0">
                <a:effectLst/>
                <a:latin typeface="Inter"/>
              </a:rPr>
            </a:br>
            <a:r>
              <a:rPr lang="en-US" sz="1400" b="0" i="0" dirty="0">
                <a:effectLst/>
                <a:latin typeface="Inter"/>
              </a:rPr>
              <a:t>b. By meeting program objectives related to them</a:t>
            </a:r>
            <a:br>
              <a:rPr lang="en-US" sz="1400" b="0" i="0" dirty="0">
                <a:effectLst/>
                <a:latin typeface="Inter"/>
              </a:rPr>
            </a:br>
            <a:r>
              <a:rPr lang="en-US" sz="1400" b="0" i="0" dirty="0">
                <a:effectLst/>
                <a:latin typeface="Inter"/>
              </a:rPr>
              <a:t>c. By legislative mandates only</a:t>
            </a:r>
            <a:br>
              <a:rPr lang="en-US" sz="1400" b="0" i="0" dirty="0">
                <a:effectLst/>
                <a:latin typeface="Inter"/>
              </a:rPr>
            </a:br>
            <a:r>
              <a:rPr lang="en-US" sz="1400" b="0" i="0" dirty="0">
                <a:effectLst/>
                <a:latin typeface="Inter"/>
              </a:rPr>
              <a:t>d. Through executive orders alone</a:t>
            </a:r>
          </a:p>
          <a:p>
            <a:pPr marL="0" indent="0">
              <a:buNone/>
            </a:pPr>
            <a:endParaRPr lang="uk-UA" sz="700" dirty="0"/>
          </a:p>
        </p:txBody>
      </p:sp>
      <p:pic>
        <p:nvPicPr>
          <p:cNvPr id="5" name="Picture 4" descr="Magnifying glass showing decling performance">
            <a:extLst>
              <a:ext uri="{FF2B5EF4-FFF2-40B4-BE49-F238E27FC236}">
                <a16:creationId xmlns:a16="http://schemas.microsoft.com/office/drawing/2014/main" id="{C60C6C01-333D-E28E-38EC-6F8FD5CA904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8800" r="39364" b="-1"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904918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Зображення, що містить почерк, канцелярські товари й офісне обладнання, текст, ручка&#10;&#10;Автоматично згенерований опис">
            <a:extLst>
              <a:ext uri="{FF2B5EF4-FFF2-40B4-BE49-F238E27FC236}">
                <a16:creationId xmlns:a16="http://schemas.microsoft.com/office/drawing/2014/main" id="{506CA239-0002-CAD3-8910-19EA5043E4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r="7294"/>
          <a:stretch/>
        </p:blipFill>
        <p:spPr>
          <a:xfrm>
            <a:off x="2522356" y="10"/>
            <a:ext cx="9669642" cy="685799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7EC2EDD-60B1-28E2-D3DF-BE78D622DF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040" y="1666240"/>
            <a:ext cx="5161280" cy="451072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effectLst/>
              </a:rPr>
              <a:t>Explain how external factors, such as economic conditions or public opinion, can influence the policy-making process.</a:t>
            </a:r>
            <a:endParaRPr lang="uk-UA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AD9D70-C58F-5257-1B09-6776C1EBDAF3}"/>
              </a:ext>
            </a:extLst>
          </p:cNvPr>
          <p:cNvSpPr txBox="1"/>
          <p:nvPr/>
        </p:nvSpPr>
        <p:spPr>
          <a:xfrm>
            <a:off x="9881750" y="6657945"/>
            <a:ext cx="231024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uk-UA" sz="700">
                <a:solidFill>
                  <a:srgbClr val="FFFFFF"/>
                </a:solidFill>
                <a:hlinkClick r:id="rId3" tooltip="https://www.picpedia.org/chalkboard/e/economics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 фото</a:t>
            </a:r>
            <a:r>
              <a:rPr lang="uk-UA" sz="700">
                <a:solidFill>
                  <a:srgbClr val="FFFFFF"/>
                </a:solidFill>
              </a:rPr>
              <a:t>; автор: Невідомий автор; ліцензія: </a:t>
            </a:r>
            <a:r>
              <a:rPr lang="uk-UA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uk-U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2972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E26F5E-30E3-A50F-0850-C6FD2CB38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en-US" sz="4800" b="1">
                <a:effectLst/>
              </a:rPr>
              <a:t>Real-world Example Analysis</a:t>
            </a:r>
            <a:endParaRPr lang="uk-UA" sz="480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EF78C37-01DB-A0C7-4F1A-71EE52741B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859" y="3017522"/>
            <a:ext cx="11904701" cy="3124658"/>
          </a:xfrm>
        </p:spPr>
        <p:txBody>
          <a:bodyPr anchor="ctr">
            <a:normAutofit fontScale="92500"/>
          </a:bodyPr>
          <a:lstStyle/>
          <a:p>
            <a:pPr marL="0" indent="0" rtl="0">
              <a:buNone/>
            </a:pPr>
            <a:r>
              <a:rPr lang="en-US" sz="2400" b="1" dirty="0">
                <a:effectLst/>
              </a:rPr>
              <a:t>Choose a recent policy decision in your country and analyze it using the following questions</a:t>
            </a:r>
            <a:r>
              <a:rPr lang="en-US" sz="2400" dirty="0">
                <a:effectLst/>
              </a:rPr>
              <a:t>:</a:t>
            </a:r>
          </a:p>
          <a:p>
            <a:pPr marL="0" indent="0" rtl="0">
              <a:buNone/>
            </a:pPr>
            <a:endParaRPr lang="en-US" sz="2400" dirty="0"/>
          </a:p>
          <a:p>
            <a:pPr marL="0" indent="0" rtl="0">
              <a:buNone/>
            </a:pPr>
            <a:r>
              <a:rPr lang="en-US" sz="2400" dirty="0">
                <a:effectLst/>
              </a:rPr>
              <a:t>a) What was the policy issue?</a:t>
            </a:r>
            <a:endParaRPr lang="en-US" sz="2400" dirty="0"/>
          </a:p>
          <a:p>
            <a:pPr marL="0" indent="0" rtl="0">
              <a:buNone/>
            </a:pPr>
            <a:r>
              <a:rPr lang="en-US" sz="2400" dirty="0">
                <a:effectLst/>
              </a:rPr>
              <a:t>b) Who were the key actors involved?</a:t>
            </a:r>
            <a:endParaRPr lang="en-US" sz="2400" dirty="0"/>
          </a:p>
          <a:p>
            <a:pPr marL="0" indent="0" rtl="0">
              <a:buNone/>
            </a:pPr>
            <a:r>
              <a:rPr lang="en-US" sz="2400" dirty="0">
                <a:effectLst/>
              </a:rPr>
              <a:t>c) What factors influenced the decision-making process?</a:t>
            </a:r>
            <a:endParaRPr lang="en-US" sz="2400" dirty="0"/>
          </a:p>
          <a:p>
            <a:pPr marL="0" indent="0" rtl="0">
              <a:buNone/>
            </a:pPr>
            <a:r>
              <a:rPr lang="en-US" sz="2400" dirty="0">
                <a:effectLst/>
              </a:rPr>
              <a:t>d) How was the policy implemented?</a:t>
            </a:r>
            <a:endParaRPr lang="en-US" sz="2400" dirty="0"/>
          </a:p>
          <a:p>
            <a:pPr marL="0" indent="0" rtl="0">
              <a:buNone/>
            </a:pPr>
            <a:r>
              <a:rPr lang="en-US" sz="2400" dirty="0">
                <a:effectLst/>
              </a:rPr>
              <a:t>e) What have been the outcomes or impacts of this policy?</a:t>
            </a:r>
            <a:endParaRPr lang="en-US" sz="2400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33324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51BA4DF-2BD4-4EC2-B1DB-B27C8AC718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D0DE51-B8D8-BCBE-2723-0CA92AABA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6497" y="548465"/>
            <a:ext cx="7779192" cy="896878"/>
          </a:xfrm>
        </p:spPr>
        <p:txBody>
          <a:bodyPr anchor="b"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en-US" sz="2400" b="1" i="0" dirty="0">
                <a:effectLst/>
                <a:latin typeface="Roboto" panose="02000000000000000000" pitchFamily="2" charset="0"/>
              </a:rPr>
              <a:t>Local Government Policy-Making Process </a:t>
            </a:r>
            <a:br>
              <a:rPr lang="en-US" sz="2400" b="1" dirty="0">
                <a:latin typeface="Roboto" panose="02000000000000000000" pitchFamily="2" charset="0"/>
              </a:rPr>
            </a:br>
            <a:r>
              <a:rPr lang="en-US" sz="2400" b="1" i="0" dirty="0">
                <a:effectLst/>
                <a:latin typeface="Roboto" panose="02000000000000000000" pitchFamily="2" charset="0"/>
              </a:rPr>
              <a:t>How Local Government Shapes Public Policy and Affect You</a:t>
            </a:r>
            <a:endParaRPr lang="uk-UA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5AB3C1-F1FA-DE04-6C53-8321EC0BAFB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921" r="32387"/>
          <a:stretch/>
        </p:blipFill>
        <p:spPr>
          <a:xfrm>
            <a:off x="1" y="10"/>
            <a:ext cx="4196496" cy="6857990"/>
          </a:xfrm>
          <a:prstGeom prst="rect">
            <a:avLst/>
          </a:prstGeom>
          <a:effectLst/>
        </p:spPr>
      </p:pic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C72EFC4B-1358-BA50-F351-895347B8A0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3734" y="1848466"/>
            <a:ext cx="7421956" cy="467032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dirty="0">
                <a:hlinkClick r:id="rId3"/>
              </a:rPr>
              <a:t>https://www.youtube.com/watch?v=_kUZXTx1oJg</a:t>
            </a:r>
            <a:endParaRPr lang="en-US" sz="2000" dirty="0"/>
          </a:p>
          <a:p>
            <a:pPr marL="457200" indent="-457200">
              <a:buAutoNum type="arabicPeriod"/>
            </a:pPr>
            <a:r>
              <a:rPr lang="en-US" sz="2000" dirty="0"/>
              <a:t>Describe the key functions of local governments.</a:t>
            </a:r>
          </a:p>
          <a:p>
            <a:pPr marL="457200" indent="-457200">
              <a:buAutoNum type="arabicPeriod"/>
            </a:pPr>
            <a:r>
              <a:rPr lang="en-US" sz="2000" dirty="0"/>
              <a:t>How do local governments balance local needs with national priorities? </a:t>
            </a:r>
          </a:p>
          <a:p>
            <a:pPr marL="457200" indent="-457200">
              <a:buAutoNum type="arabicPeriod"/>
            </a:pPr>
            <a:r>
              <a:rPr lang="en-US" sz="2000" dirty="0"/>
              <a:t>What are the main differences between national and local governments?</a:t>
            </a:r>
          </a:p>
          <a:p>
            <a:pPr marL="457200" indent="-457200">
              <a:buAutoNum type="arabicPeriod"/>
            </a:pPr>
            <a:r>
              <a:rPr lang="en-US" sz="2000" dirty="0"/>
              <a:t>Explain the significance of local governments in implementing national public policies. Why are they considered crucial in this context?</a:t>
            </a:r>
          </a:p>
          <a:p>
            <a:pPr marL="457200" indent="-457200">
              <a:buAutoNum type="arabicPeriod"/>
            </a:pPr>
            <a:r>
              <a:rPr lang="en-US" sz="2000" dirty="0"/>
              <a:t>Discuss the advantages local governments have that can aid in the successful implementation of national policies.</a:t>
            </a:r>
          </a:p>
          <a:p>
            <a:pPr marL="457200" indent="-457200">
              <a:buAutoNum type="arabicPeriod"/>
            </a:pPr>
            <a:r>
              <a:rPr lang="en-US" sz="2000" dirty="0"/>
              <a:t>In what ways can local governments influence national policy-making as described in the video?</a:t>
            </a:r>
          </a:p>
          <a:p>
            <a:pPr marL="457200" indent="-457200">
              <a:buAutoNum type="arabicPeriod"/>
            </a:pPr>
            <a:r>
              <a:rPr lang="en-US" sz="2000" dirty="0"/>
              <a:t>Reflect on the relationship between national and local governments. How do they complement each other in the context of public policy development?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802603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727</Words>
  <Application>Microsoft Office PowerPoint</Application>
  <PresentationFormat>Широкий екран</PresentationFormat>
  <Paragraphs>50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7" baseType="lpstr">
      <vt:lpstr>Aptos</vt:lpstr>
      <vt:lpstr>Aptos Display</vt:lpstr>
      <vt:lpstr>Arial</vt:lpstr>
      <vt:lpstr>Inter</vt:lpstr>
      <vt:lpstr>Roboto</vt:lpstr>
      <vt:lpstr>Times New Roman</vt:lpstr>
      <vt:lpstr>Тема Office</vt:lpstr>
      <vt:lpstr>Introduction to Governance: Policy-making processes </vt:lpstr>
      <vt:lpstr>Презентація PowerPoint</vt:lpstr>
      <vt:lpstr>The Policy Making Process</vt:lpstr>
      <vt:lpstr>Arrange the following stages of the policy-making process in the correct order</vt:lpstr>
      <vt:lpstr>Презентація PowerPoint</vt:lpstr>
      <vt:lpstr>The Policy-Making Process</vt:lpstr>
      <vt:lpstr>Презентація PowerPoint</vt:lpstr>
      <vt:lpstr>Real-world Example Analysis</vt:lpstr>
      <vt:lpstr>Local Government Policy-Making Process  How Local Government Shapes Public Policy and Affect You</vt:lpstr>
      <vt:lpstr>Test yourself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2024-12-04T12:36:03Z</dcterms:created>
  <dcterms:modified xsi:type="dcterms:W3CDTF">2025-01-04T17:20:18Z</dcterms:modified>
</cp:coreProperties>
</file>